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veat" pitchFamily="2" charset="0"/>
      <p:regular r:id="rId25"/>
      <p:bold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Black" panose="020F0802020204030203" pitchFamily="34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2.fntdata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0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1.fntdata" /><Relationship Id="rId33" Type="http://schemas.openxmlformats.org/officeDocument/2006/relationships/font" Target="fonts/font9.fntdata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notesMaster" Target="notesMasters/notesMaster1.xml" /><Relationship Id="rId32" Type="http://schemas.openxmlformats.org/officeDocument/2006/relationships/font" Target="fonts/font8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font" Target="fonts/font4.fntdata" /><Relationship Id="rId36" Type="http://schemas.openxmlformats.org/officeDocument/2006/relationships/font" Target="fonts/font1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3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Bonjour a tous nous sommes très heureux d’être présents aujourd’hui pour répondre à une problématique lancé par la marque Seeds of Change </a:t>
            </a:r>
            <a:endParaRPr/>
          </a:p>
        </p:txBody>
      </p:sp>
      <p:sp>
        <p:nvSpPr>
          <p:cNvPr id="239" name="Google Shape;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92d9d5e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592d9d5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592d9d5e8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5592d9d5e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92d9d5e8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ebook</a:t>
            </a:r>
            <a:endParaRPr/>
          </a:p>
        </p:txBody>
      </p:sp>
      <p:sp>
        <p:nvSpPr>
          <p:cNvPr id="377" name="Google Shape;377;g5592d9d5e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92d9d5e8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ebook</a:t>
            </a:r>
            <a:endParaRPr/>
          </a:p>
        </p:txBody>
      </p:sp>
      <p:sp>
        <p:nvSpPr>
          <p:cNvPr id="392" name="Google Shape;392;g5592d9d5e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592d9d5e8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5592d9d5e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591a51aca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5591a51aca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91a51aca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5591a51ac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591a51aca_1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5591a51aca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Notre Challenge est le suivant : comment aider les gens a cuisiner simplement à la maison les plats sains qu’ils ont mangé au restaurant </a:t>
            </a:r>
            <a:endParaRPr/>
          </a:p>
        </p:txBody>
      </p:sp>
      <p:sp>
        <p:nvSpPr>
          <p:cNvPr id="251" name="Google Shape;25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592d9d5e8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5592d9d5e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592d9d5e8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Grâce a Seeds, La petite amie de julien est aujour’dui très impressionné par les talents culinaires de Julien et heureuse de diner autre chose que des coquillettes jambon.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Quant a Prisca, elle n’est jamais a cours d’idées et trouve facilement des produits et recettes saines adaptées à son régime alimentaire</a:t>
            </a:r>
            <a:endParaRPr/>
          </a:p>
        </p:txBody>
      </p:sp>
      <p:sp>
        <p:nvSpPr>
          <p:cNvPr id="505" name="Google Shape;505;g5592d9d5e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Bonjour à tous, voici donc les 2 problématiques identifiés pour les potentiels consommateurs. et sur lesquelles nous avons travailler avec mon équipe </a:t>
            </a:r>
            <a:endParaRPr/>
          </a:p>
        </p:txBody>
      </p:sp>
      <p:sp>
        <p:nvSpPr>
          <p:cNvPr id="260" name="Google Shape;2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La solution qu’on vous propose aujourd’hui est une application mobile qui s’appelle Seeds et qui vous permettra de reproduire des plats sains à la maison, obtenir des recommandations et être guider dans leur réalisations. </a:t>
            </a:r>
            <a:endParaRPr/>
          </a:p>
        </p:txBody>
      </p:sp>
      <p:sp>
        <p:nvSpPr>
          <p:cNvPr id="277" name="Google Shape;27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592d9d5e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notre application répond àe la fois aux besoins de votre marque, des distributeur et des consommateurs via une application liée a une technologie innovante tout en apportant une valeur ajoutée </a:t>
            </a:r>
            <a:endParaRPr/>
          </a:p>
        </p:txBody>
      </p:sp>
      <p:sp>
        <p:nvSpPr>
          <p:cNvPr id="288" name="Google Shape;288;g5592d9d5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91a51a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91a51ac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591a51ac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591a51ac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591a51aca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5591a51aca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91a51aca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5591a51aca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592d9d5e8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5592d9d5e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>
            <a:spLocks noGrp="1"/>
          </p:cNvSpPr>
          <p:nvPr>
            <p:ph type="pic" idx="2"/>
          </p:nvPr>
        </p:nvSpPr>
        <p:spPr>
          <a:xfrm>
            <a:off x="3410403" y="890059"/>
            <a:ext cx="3092450" cy="209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1"/>
          <p:cNvSpPr>
            <a:spLocks noGrp="1"/>
          </p:cNvSpPr>
          <p:nvPr>
            <p:ph type="pic" idx="3"/>
          </p:nvPr>
        </p:nvSpPr>
        <p:spPr>
          <a:xfrm>
            <a:off x="3410403" y="3874030"/>
            <a:ext cx="3092450" cy="209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>
            <a:spLocks noGrp="1"/>
          </p:cNvSpPr>
          <p:nvPr>
            <p:ph type="pic" idx="2"/>
          </p:nvPr>
        </p:nvSpPr>
        <p:spPr>
          <a:xfrm>
            <a:off x="3410403" y="890059"/>
            <a:ext cx="3092450" cy="209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>
            <a:spLocks noGrp="1"/>
          </p:cNvSpPr>
          <p:nvPr>
            <p:ph type="pic" idx="2"/>
          </p:nvPr>
        </p:nvSpPr>
        <p:spPr>
          <a:xfrm>
            <a:off x="290789" y="185738"/>
            <a:ext cx="3406775" cy="433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3"/>
          <p:cNvSpPr>
            <a:spLocks noGrp="1"/>
          </p:cNvSpPr>
          <p:nvPr>
            <p:ph type="pic" idx="3"/>
          </p:nvPr>
        </p:nvSpPr>
        <p:spPr>
          <a:xfrm>
            <a:off x="2689225" y="2352675"/>
            <a:ext cx="3406775" cy="433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>
            <a:spLocks noGrp="1"/>
          </p:cNvSpPr>
          <p:nvPr>
            <p:ph type="pic" idx="2"/>
          </p:nvPr>
        </p:nvSpPr>
        <p:spPr>
          <a:xfrm>
            <a:off x="277675" y="265113"/>
            <a:ext cx="2968625" cy="296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251170" y="3657669"/>
            <a:ext cx="2968625" cy="296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4"/>
          <p:cNvSpPr>
            <a:spLocks noGrp="1"/>
          </p:cNvSpPr>
          <p:nvPr>
            <p:ph type="pic" idx="4"/>
          </p:nvPr>
        </p:nvSpPr>
        <p:spPr>
          <a:xfrm>
            <a:off x="3471449" y="566427"/>
            <a:ext cx="2968625" cy="5725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>
            <a:spLocks noGrp="1"/>
          </p:cNvSpPr>
          <p:nvPr>
            <p:ph type="pic" idx="2"/>
          </p:nvPr>
        </p:nvSpPr>
        <p:spPr>
          <a:xfrm>
            <a:off x="463550" y="384175"/>
            <a:ext cx="11185525" cy="613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6"/>
          <p:cNvSpPr>
            <a:spLocks noGrp="1"/>
          </p:cNvSpPr>
          <p:nvPr>
            <p:ph type="pic" idx="2"/>
          </p:nvPr>
        </p:nvSpPr>
        <p:spPr>
          <a:xfrm>
            <a:off x="1538288" y="333375"/>
            <a:ext cx="3889375" cy="468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>
            <a:spLocks noGrp="1"/>
          </p:cNvSpPr>
          <p:nvPr>
            <p:ph type="pic" idx="3"/>
          </p:nvPr>
        </p:nvSpPr>
        <p:spPr>
          <a:xfrm>
            <a:off x="6850516" y="333375"/>
            <a:ext cx="3889375" cy="468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/>
          <p:nvPr/>
        </p:nvSpPr>
        <p:spPr>
          <a:xfrm>
            <a:off x="4319588" y="3429000"/>
            <a:ext cx="7872412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7"/>
          <p:cNvSpPr>
            <a:spLocks noGrp="1"/>
          </p:cNvSpPr>
          <p:nvPr>
            <p:ph type="pic" idx="2"/>
          </p:nvPr>
        </p:nvSpPr>
        <p:spPr>
          <a:xfrm>
            <a:off x="0" y="0"/>
            <a:ext cx="431958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/>
          <p:nvPr/>
        </p:nvSpPr>
        <p:spPr>
          <a:xfrm>
            <a:off x="7924800" y="0"/>
            <a:ext cx="42672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8"/>
          <p:cNvSpPr>
            <a:spLocks noGrp="1"/>
          </p:cNvSpPr>
          <p:nvPr>
            <p:ph type="pic" idx="2"/>
          </p:nvPr>
        </p:nvSpPr>
        <p:spPr>
          <a:xfrm>
            <a:off x="0" y="0"/>
            <a:ext cx="7912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>
            <a:spLocks noGrp="1"/>
          </p:cNvSpPr>
          <p:nvPr>
            <p:ph type="pic" idx="2"/>
          </p:nvPr>
        </p:nvSpPr>
        <p:spPr>
          <a:xfrm>
            <a:off x="406400" y="420688"/>
            <a:ext cx="6124575" cy="612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/>
          <p:nvPr/>
        </p:nvSpPr>
        <p:spPr>
          <a:xfrm>
            <a:off x="0" y="0"/>
            <a:ext cx="39751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0"/>
          <p:cNvSpPr/>
          <p:nvPr/>
        </p:nvSpPr>
        <p:spPr>
          <a:xfrm>
            <a:off x="8216900" y="0"/>
            <a:ext cx="39751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0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0" y="0"/>
            <a:ext cx="6864350" cy="686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/>
          <p:nvPr/>
        </p:nvSpPr>
        <p:spPr>
          <a:xfrm>
            <a:off x="0" y="0"/>
            <a:ext cx="39751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1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/>
          <p:nvPr/>
        </p:nvSpPr>
        <p:spPr>
          <a:xfrm>
            <a:off x="0" y="0"/>
            <a:ext cx="39751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3975100" y="0"/>
            <a:ext cx="39751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2"/>
          <p:cNvSpPr>
            <a:spLocks noGrp="1"/>
          </p:cNvSpPr>
          <p:nvPr>
            <p:ph type="pic" idx="2"/>
          </p:nvPr>
        </p:nvSpPr>
        <p:spPr>
          <a:xfrm>
            <a:off x="7950200" y="0"/>
            <a:ext cx="4241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3"/>
          <p:cNvSpPr>
            <a:spLocks noGrp="1"/>
          </p:cNvSpPr>
          <p:nvPr>
            <p:ph type="pic" idx="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43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4"/>
          <p:cNvSpPr>
            <a:spLocks noGrp="1"/>
          </p:cNvSpPr>
          <p:nvPr>
            <p:ph type="pic" idx="3"/>
          </p:nvPr>
        </p:nvSpPr>
        <p:spPr>
          <a:xfrm>
            <a:off x="6785113" y="592690"/>
            <a:ext cx="4850296" cy="3173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>
            <a:spLocks noGrp="1"/>
          </p:cNvSpPr>
          <p:nvPr>
            <p:ph type="pic" idx="2"/>
          </p:nvPr>
        </p:nvSpPr>
        <p:spPr>
          <a:xfrm>
            <a:off x="4094922" y="304800"/>
            <a:ext cx="7514466" cy="442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>
            <a:spLocks noGrp="1"/>
          </p:cNvSpPr>
          <p:nvPr>
            <p:ph type="pic" idx="2"/>
          </p:nvPr>
        </p:nvSpPr>
        <p:spPr>
          <a:xfrm>
            <a:off x="0" y="0"/>
            <a:ext cx="41655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7"/>
          <p:cNvSpPr>
            <a:spLocks noGrp="1"/>
          </p:cNvSpPr>
          <p:nvPr>
            <p:ph type="pic" idx="3"/>
          </p:nvPr>
        </p:nvSpPr>
        <p:spPr>
          <a:xfrm>
            <a:off x="8026401" y="0"/>
            <a:ext cx="416559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7"/>
          <p:cNvSpPr>
            <a:spLocks noGrp="1"/>
          </p:cNvSpPr>
          <p:nvPr>
            <p:ph type="pic" idx="4"/>
          </p:nvPr>
        </p:nvSpPr>
        <p:spPr>
          <a:xfrm>
            <a:off x="4165599" y="0"/>
            <a:ext cx="386080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8"/>
          <p:cNvSpPr>
            <a:spLocks noGrp="1"/>
          </p:cNvSpPr>
          <p:nvPr>
            <p:ph type="pic" idx="3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9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>
            <a:spLocks noGrp="1"/>
          </p:cNvSpPr>
          <p:nvPr>
            <p:ph type="pic" idx="2"/>
          </p:nvPr>
        </p:nvSpPr>
        <p:spPr>
          <a:xfrm>
            <a:off x="653143" y="1295514"/>
            <a:ext cx="4978629" cy="458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0"/>
          <p:cNvSpPr>
            <a:spLocks noGrp="1"/>
          </p:cNvSpPr>
          <p:nvPr>
            <p:ph type="pic" idx="3"/>
          </p:nvPr>
        </p:nvSpPr>
        <p:spPr>
          <a:xfrm>
            <a:off x="6604000" y="1295514"/>
            <a:ext cx="4978629" cy="458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1"/>
          <p:cNvSpPr>
            <a:spLocks noGrp="1"/>
          </p:cNvSpPr>
          <p:nvPr>
            <p:ph type="pic" idx="2"/>
          </p:nvPr>
        </p:nvSpPr>
        <p:spPr>
          <a:xfrm>
            <a:off x="4643551" y="2714171"/>
            <a:ext cx="2904898" cy="29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>
            <a:spLocks noGrp="1"/>
          </p:cNvSpPr>
          <p:nvPr>
            <p:ph type="pic" idx="3"/>
          </p:nvPr>
        </p:nvSpPr>
        <p:spPr>
          <a:xfrm>
            <a:off x="1348808" y="2714171"/>
            <a:ext cx="2904898" cy="29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31"/>
          <p:cNvSpPr>
            <a:spLocks noGrp="1"/>
          </p:cNvSpPr>
          <p:nvPr>
            <p:ph type="pic" idx="4"/>
          </p:nvPr>
        </p:nvSpPr>
        <p:spPr>
          <a:xfrm>
            <a:off x="7938294" y="2714171"/>
            <a:ext cx="2904898" cy="290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>
            <a:spLocks noGrp="1"/>
          </p:cNvSpPr>
          <p:nvPr>
            <p:ph type="pic" idx="2"/>
          </p:nvPr>
        </p:nvSpPr>
        <p:spPr>
          <a:xfrm>
            <a:off x="4536281" y="438943"/>
            <a:ext cx="3119438" cy="598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32"/>
          <p:cNvSpPr>
            <a:spLocks noGrp="1"/>
          </p:cNvSpPr>
          <p:nvPr>
            <p:ph type="pic" idx="3"/>
          </p:nvPr>
        </p:nvSpPr>
        <p:spPr>
          <a:xfrm>
            <a:off x="1139938" y="438943"/>
            <a:ext cx="3119438" cy="598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>
            <a:spLocks noGrp="1"/>
          </p:cNvSpPr>
          <p:nvPr>
            <p:ph type="pic" idx="4"/>
          </p:nvPr>
        </p:nvSpPr>
        <p:spPr>
          <a:xfrm>
            <a:off x="7932623" y="438943"/>
            <a:ext cx="3119438" cy="598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/>
          <p:nvPr/>
        </p:nvSpPr>
        <p:spPr>
          <a:xfrm>
            <a:off x="682625" y="668338"/>
            <a:ext cx="10914063" cy="55292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3"/>
          <p:cNvSpPr>
            <a:spLocks noGrp="1"/>
          </p:cNvSpPr>
          <p:nvPr>
            <p:ph type="pic" idx="2"/>
          </p:nvPr>
        </p:nvSpPr>
        <p:spPr>
          <a:xfrm>
            <a:off x="1146175" y="1001942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33"/>
          <p:cNvSpPr>
            <a:spLocks noGrp="1"/>
          </p:cNvSpPr>
          <p:nvPr>
            <p:ph type="pic" idx="3"/>
          </p:nvPr>
        </p:nvSpPr>
        <p:spPr>
          <a:xfrm>
            <a:off x="3667244" y="1001942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33"/>
          <p:cNvSpPr>
            <a:spLocks noGrp="1"/>
          </p:cNvSpPr>
          <p:nvPr>
            <p:ph type="pic" idx="4"/>
          </p:nvPr>
        </p:nvSpPr>
        <p:spPr>
          <a:xfrm>
            <a:off x="1146175" y="3599771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33"/>
          <p:cNvSpPr>
            <a:spLocks noGrp="1"/>
          </p:cNvSpPr>
          <p:nvPr>
            <p:ph type="pic" idx="5"/>
          </p:nvPr>
        </p:nvSpPr>
        <p:spPr>
          <a:xfrm>
            <a:off x="3667244" y="3599771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>
            <a:spLocks noGrp="1"/>
          </p:cNvSpPr>
          <p:nvPr>
            <p:ph type="pic" idx="6"/>
          </p:nvPr>
        </p:nvSpPr>
        <p:spPr>
          <a:xfrm>
            <a:off x="6367532" y="1001942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33"/>
          <p:cNvSpPr>
            <a:spLocks noGrp="1"/>
          </p:cNvSpPr>
          <p:nvPr>
            <p:ph type="pic" idx="7"/>
          </p:nvPr>
        </p:nvSpPr>
        <p:spPr>
          <a:xfrm>
            <a:off x="8845058" y="1001942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33"/>
          <p:cNvSpPr>
            <a:spLocks noGrp="1"/>
          </p:cNvSpPr>
          <p:nvPr>
            <p:ph type="pic" idx="8"/>
          </p:nvPr>
        </p:nvSpPr>
        <p:spPr>
          <a:xfrm>
            <a:off x="6367532" y="3599771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33"/>
          <p:cNvSpPr>
            <a:spLocks noGrp="1"/>
          </p:cNvSpPr>
          <p:nvPr>
            <p:ph type="pic" idx="9"/>
          </p:nvPr>
        </p:nvSpPr>
        <p:spPr>
          <a:xfrm>
            <a:off x="8845058" y="3599771"/>
            <a:ext cx="2206625" cy="220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>
            <a:spLocks noGrp="1"/>
          </p:cNvSpPr>
          <p:nvPr>
            <p:ph type="pic" idx="2"/>
          </p:nvPr>
        </p:nvSpPr>
        <p:spPr>
          <a:xfrm>
            <a:off x="1262063" y="261938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4"/>
          <p:cNvSpPr>
            <a:spLocks noGrp="1"/>
          </p:cNvSpPr>
          <p:nvPr>
            <p:ph type="pic" idx="3"/>
          </p:nvPr>
        </p:nvSpPr>
        <p:spPr>
          <a:xfrm>
            <a:off x="1262063" y="3614738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34"/>
          <p:cNvSpPr>
            <a:spLocks noGrp="1"/>
          </p:cNvSpPr>
          <p:nvPr>
            <p:ph type="pic" idx="4"/>
          </p:nvPr>
        </p:nvSpPr>
        <p:spPr>
          <a:xfrm>
            <a:off x="8011205" y="261938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>
            <a:spLocks noGrp="1"/>
          </p:cNvSpPr>
          <p:nvPr>
            <p:ph type="pic" idx="5"/>
          </p:nvPr>
        </p:nvSpPr>
        <p:spPr>
          <a:xfrm>
            <a:off x="8011205" y="3614738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34"/>
          <p:cNvSpPr>
            <a:spLocks noGrp="1"/>
          </p:cNvSpPr>
          <p:nvPr>
            <p:ph type="pic" idx="6"/>
          </p:nvPr>
        </p:nvSpPr>
        <p:spPr>
          <a:xfrm>
            <a:off x="4614863" y="261938"/>
            <a:ext cx="3067050" cy="641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5"/>
          <p:cNvSpPr>
            <a:spLocks noGrp="1"/>
          </p:cNvSpPr>
          <p:nvPr>
            <p:ph type="pic" idx="2"/>
          </p:nvPr>
        </p:nvSpPr>
        <p:spPr>
          <a:xfrm>
            <a:off x="344280" y="606011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5"/>
          <p:cNvSpPr>
            <a:spLocks noGrp="1"/>
          </p:cNvSpPr>
          <p:nvPr>
            <p:ph type="pic" idx="3"/>
          </p:nvPr>
        </p:nvSpPr>
        <p:spPr>
          <a:xfrm>
            <a:off x="2981462" y="606011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35"/>
          <p:cNvSpPr>
            <a:spLocks noGrp="1"/>
          </p:cNvSpPr>
          <p:nvPr>
            <p:ph type="pic" idx="4"/>
          </p:nvPr>
        </p:nvSpPr>
        <p:spPr>
          <a:xfrm>
            <a:off x="5618644" y="606011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35"/>
          <p:cNvSpPr>
            <a:spLocks noGrp="1"/>
          </p:cNvSpPr>
          <p:nvPr>
            <p:ph type="pic" idx="5"/>
          </p:nvPr>
        </p:nvSpPr>
        <p:spPr>
          <a:xfrm>
            <a:off x="1662871" y="2315058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>
            <a:spLocks noGrp="1"/>
          </p:cNvSpPr>
          <p:nvPr>
            <p:ph type="pic" idx="6"/>
          </p:nvPr>
        </p:nvSpPr>
        <p:spPr>
          <a:xfrm>
            <a:off x="4300053" y="2315058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5"/>
          <p:cNvSpPr>
            <a:spLocks noGrp="1"/>
          </p:cNvSpPr>
          <p:nvPr>
            <p:ph type="pic" idx="7"/>
          </p:nvPr>
        </p:nvSpPr>
        <p:spPr>
          <a:xfrm>
            <a:off x="2981461" y="4024105"/>
            <a:ext cx="2615235" cy="2615234"/>
          </a:xfrm>
          <a:prstGeom prst="diamond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>
            <a:spLocks noGrp="1"/>
          </p:cNvSpPr>
          <p:nvPr>
            <p:ph type="pic" idx="2"/>
          </p:nvPr>
        </p:nvSpPr>
        <p:spPr>
          <a:xfrm>
            <a:off x="8865704" y="4696444"/>
            <a:ext cx="3326296" cy="21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>
            <a:spLocks noGrp="1"/>
          </p:cNvSpPr>
          <p:nvPr>
            <p:ph type="pic" idx="3"/>
          </p:nvPr>
        </p:nvSpPr>
        <p:spPr>
          <a:xfrm>
            <a:off x="8865704" y="2315193"/>
            <a:ext cx="3326296" cy="228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6"/>
          <p:cNvSpPr>
            <a:spLocks noGrp="1"/>
          </p:cNvSpPr>
          <p:nvPr>
            <p:ph type="pic" idx="4"/>
          </p:nvPr>
        </p:nvSpPr>
        <p:spPr>
          <a:xfrm>
            <a:off x="8865704" y="-1"/>
            <a:ext cx="3326296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6"/>
          <p:cNvSpPr>
            <a:spLocks noGrp="1"/>
          </p:cNvSpPr>
          <p:nvPr>
            <p:ph type="pic" idx="5"/>
          </p:nvPr>
        </p:nvSpPr>
        <p:spPr>
          <a:xfrm>
            <a:off x="5411304" y="2315193"/>
            <a:ext cx="3326296" cy="228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6"/>
          <p:cNvSpPr>
            <a:spLocks noGrp="1"/>
          </p:cNvSpPr>
          <p:nvPr>
            <p:ph type="pic" idx="6"/>
          </p:nvPr>
        </p:nvSpPr>
        <p:spPr>
          <a:xfrm>
            <a:off x="5411304" y="-1"/>
            <a:ext cx="3326296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36"/>
          <p:cNvSpPr>
            <a:spLocks noGrp="1"/>
          </p:cNvSpPr>
          <p:nvPr>
            <p:ph type="pic" idx="7"/>
          </p:nvPr>
        </p:nvSpPr>
        <p:spPr>
          <a:xfrm>
            <a:off x="1971418" y="-1"/>
            <a:ext cx="3326296" cy="221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>
            <a:spLocks noGrp="1"/>
          </p:cNvSpPr>
          <p:nvPr>
            <p:ph type="pic" idx="2"/>
          </p:nvPr>
        </p:nvSpPr>
        <p:spPr>
          <a:xfrm>
            <a:off x="1262063" y="218395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37"/>
          <p:cNvSpPr>
            <a:spLocks noGrp="1"/>
          </p:cNvSpPr>
          <p:nvPr>
            <p:ph type="pic" idx="3"/>
          </p:nvPr>
        </p:nvSpPr>
        <p:spPr>
          <a:xfrm>
            <a:off x="1262063" y="3571195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7"/>
          <p:cNvSpPr>
            <a:spLocks noGrp="1"/>
          </p:cNvSpPr>
          <p:nvPr>
            <p:ph type="pic" idx="4"/>
          </p:nvPr>
        </p:nvSpPr>
        <p:spPr>
          <a:xfrm>
            <a:off x="8011205" y="3571195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37"/>
          <p:cNvSpPr>
            <a:spLocks noGrp="1"/>
          </p:cNvSpPr>
          <p:nvPr>
            <p:ph type="pic" idx="5"/>
          </p:nvPr>
        </p:nvSpPr>
        <p:spPr>
          <a:xfrm>
            <a:off x="4614863" y="218395"/>
            <a:ext cx="6463392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37"/>
          <p:cNvSpPr>
            <a:spLocks noGrp="1"/>
          </p:cNvSpPr>
          <p:nvPr>
            <p:ph type="pic" idx="6"/>
          </p:nvPr>
        </p:nvSpPr>
        <p:spPr>
          <a:xfrm>
            <a:off x="4614863" y="3571195"/>
            <a:ext cx="3067050" cy="306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>
            <a:spLocks noGrp="1"/>
          </p:cNvSpPr>
          <p:nvPr>
            <p:ph type="pic" idx="2"/>
          </p:nvPr>
        </p:nvSpPr>
        <p:spPr>
          <a:xfrm>
            <a:off x="622162" y="1301750"/>
            <a:ext cx="4254500" cy="42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8"/>
          <p:cNvSpPr>
            <a:spLocks noGrp="1"/>
          </p:cNvSpPr>
          <p:nvPr>
            <p:ph type="pic" idx="3"/>
          </p:nvPr>
        </p:nvSpPr>
        <p:spPr>
          <a:xfrm>
            <a:off x="5061640" y="1301750"/>
            <a:ext cx="2024546" cy="202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8"/>
          <p:cNvSpPr>
            <a:spLocks noGrp="1"/>
          </p:cNvSpPr>
          <p:nvPr>
            <p:ph type="pic" idx="4"/>
          </p:nvPr>
        </p:nvSpPr>
        <p:spPr>
          <a:xfrm>
            <a:off x="5061640" y="3531704"/>
            <a:ext cx="2024546" cy="202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490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490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>
            <a:spLocks noGrp="1"/>
          </p:cNvSpPr>
          <p:nvPr>
            <p:ph type="pic" idx="2"/>
          </p:nvPr>
        </p:nvSpPr>
        <p:spPr>
          <a:xfrm>
            <a:off x="795061" y="874851"/>
            <a:ext cx="4983162" cy="32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"/>
          <p:cNvSpPr>
            <a:spLocks noGrp="1"/>
          </p:cNvSpPr>
          <p:nvPr>
            <p:ph type="pic" idx="2"/>
          </p:nvPr>
        </p:nvSpPr>
        <p:spPr>
          <a:xfrm>
            <a:off x="7023651" y="516835"/>
            <a:ext cx="4532244" cy="58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1"/>
          <p:cNvSpPr/>
          <p:nvPr/>
        </p:nvSpPr>
        <p:spPr>
          <a:xfrm>
            <a:off x="9078913" y="1017588"/>
            <a:ext cx="2530475" cy="482282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1"/>
          <p:cNvSpPr>
            <a:spLocks noGrp="1"/>
          </p:cNvSpPr>
          <p:nvPr>
            <p:ph type="pic" idx="2"/>
          </p:nvPr>
        </p:nvSpPr>
        <p:spPr>
          <a:xfrm>
            <a:off x="6401442" y="1023144"/>
            <a:ext cx="265112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2"/>
          <p:cNvSpPr>
            <a:spLocks noGrp="1"/>
          </p:cNvSpPr>
          <p:nvPr>
            <p:ph type="pic" idx="2"/>
          </p:nvPr>
        </p:nvSpPr>
        <p:spPr>
          <a:xfrm>
            <a:off x="609738" y="1189037"/>
            <a:ext cx="2597150" cy="4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2"/>
          <p:cNvSpPr>
            <a:spLocks noGrp="1"/>
          </p:cNvSpPr>
          <p:nvPr>
            <p:ph type="pic" idx="3"/>
          </p:nvPr>
        </p:nvSpPr>
        <p:spPr>
          <a:xfrm>
            <a:off x="3498850" y="1189037"/>
            <a:ext cx="2597150" cy="4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Custom Layout">
  <p:cSld name="41_Custom Lay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3"/>
          <p:cNvSpPr/>
          <p:nvPr/>
        </p:nvSpPr>
        <p:spPr>
          <a:xfrm>
            <a:off x="7858125" y="0"/>
            <a:ext cx="433387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1219614" y="960782"/>
            <a:ext cx="6638925" cy="493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>
            <a:spLocks noGrp="1"/>
          </p:cNvSpPr>
          <p:nvPr>
            <p:ph type="pic" idx="2"/>
          </p:nvPr>
        </p:nvSpPr>
        <p:spPr>
          <a:xfrm>
            <a:off x="782224" y="3429000"/>
            <a:ext cx="6559550" cy="299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Custom Layout">
  <p:cSld name="71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5"/>
          <p:cNvSpPr>
            <a:spLocks noGrp="1"/>
          </p:cNvSpPr>
          <p:nvPr>
            <p:ph type="pic" idx="2"/>
          </p:nvPr>
        </p:nvSpPr>
        <p:spPr>
          <a:xfrm rot="-2391117">
            <a:off x="1583315" y="1167379"/>
            <a:ext cx="3056370" cy="4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6"/>
          <p:cNvSpPr>
            <a:spLocks noGrp="1"/>
          </p:cNvSpPr>
          <p:nvPr>
            <p:ph type="pic" idx="2"/>
          </p:nvPr>
        </p:nvSpPr>
        <p:spPr>
          <a:xfrm rot="2768894">
            <a:off x="4093876" y="-566147"/>
            <a:ext cx="3451984" cy="711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>
            <a:spLocks noGrp="1"/>
          </p:cNvSpPr>
          <p:nvPr>
            <p:ph type="pic" idx="2"/>
          </p:nvPr>
        </p:nvSpPr>
        <p:spPr>
          <a:xfrm rot="1720213">
            <a:off x="5685544" y="2673565"/>
            <a:ext cx="2234452" cy="386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7"/>
          <p:cNvSpPr>
            <a:spLocks noGrp="1"/>
          </p:cNvSpPr>
          <p:nvPr>
            <p:ph type="pic" idx="3"/>
          </p:nvPr>
        </p:nvSpPr>
        <p:spPr>
          <a:xfrm rot="1720213">
            <a:off x="-385056" y="641565"/>
            <a:ext cx="2234452" cy="386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47"/>
          <p:cNvSpPr>
            <a:spLocks noGrp="1"/>
          </p:cNvSpPr>
          <p:nvPr>
            <p:ph type="pic" idx="4"/>
          </p:nvPr>
        </p:nvSpPr>
        <p:spPr>
          <a:xfrm rot="1720213">
            <a:off x="529343" y="5429465"/>
            <a:ext cx="2234452" cy="386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47"/>
          <p:cNvSpPr>
            <a:spLocks noGrp="1"/>
          </p:cNvSpPr>
          <p:nvPr>
            <p:ph type="pic" idx="5"/>
          </p:nvPr>
        </p:nvSpPr>
        <p:spPr>
          <a:xfrm rot="1720213">
            <a:off x="4704470" y="-2091358"/>
            <a:ext cx="2234452" cy="386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47"/>
          <p:cNvSpPr>
            <a:spLocks noGrp="1"/>
          </p:cNvSpPr>
          <p:nvPr>
            <p:ph type="pic" idx="6"/>
          </p:nvPr>
        </p:nvSpPr>
        <p:spPr>
          <a:xfrm rot="1720213">
            <a:off x="10580140" y="740742"/>
            <a:ext cx="2234452" cy="386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"/>
          <p:cNvSpPr>
            <a:spLocks noGrp="1"/>
          </p:cNvSpPr>
          <p:nvPr>
            <p:ph type="pic" idx="2"/>
          </p:nvPr>
        </p:nvSpPr>
        <p:spPr>
          <a:xfrm rot="1458280">
            <a:off x="5478202" y="417147"/>
            <a:ext cx="1832494" cy="395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48"/>
          <p:cNvSpPr>
            <a:spLocks noGrp="1"/>
          </p:cNvSpPr>
          <p:nvPr>
            <p:ph type="pic" idx="3"/>
          </p:nvPr>
        </p:nvSpPr>
        <p:spPr>
          <a:xfrm rot="1458280">
            <a:off x="3482434" y="247816"/>
            <a:ext cx="1836229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8"/>
          <p:cNvSpPr>
            <a:spLocks noGrp="1"/>
          </p:cNvSpPr>
          <p:nvPr>
            <p:ph type="pic" idx="4"/>
          </p:nvPr>
        </p:nvSpPr>
        <p:spPr>
          <a:xfrm rot="1458280">
            <a:off x="1821175" y="-51961"/>
            <a:ext cx="1894849" cy="36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>
            <a:spLocks noGrp="1"/>
          </p:cNvSpPr>
          <p:nvPr>
            <p:ph type="pic" idx="5"/>
          </p:nvPr>
        </p:nvSpPr>
        <p:spPr>
          <a:xfrm rot="1458280">
            <a:off x="7511571" y="975776"/>
            <a:ext cx="1870952" cy="417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>
            <a:spLocks noGrp="1"/>
          </p:cNvSpPr>
          <p:nvPr>
            <p:ph type="pic" idx="6"/>
          </p:nvPr>
        </p:nvSpPr>
        <p:spPr>
          <a:xfrm rot="1458280">
            <a:off x="9464439" y="1374996"/>
            <a:ext cx="2147616" cy="436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>
            <a:spLocks noGrp="1"/>
          </p:cNvSpPr>
          <p:nvPr>
            <p:ph type="pic" idx="2"/>
          </p:nvPr>
        </p:nvSpPr>
        <p:spPr>
          <a:xfrm>
            <a:off x="7048500" y="1282700"/>
            <a:ext cx="2260600" cy="3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0"/>
          <p:cNvSpPr>
            <a:spLocks noGrp="1"/>
          </p:cNvSpPr>
          <p:nvPr>
            <p:ph type="pic" idx="2"/>
          </p:nvPr>
        </p:nvSpPr>
        <p:spPr>
          <a:xfrm rot="-1274290">
            <a:off x="5874859" y="1078493"/>
            <a:ext cx="2111226" cy="363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11290300" y="0"/>
            <a:ext cx="9017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"/>
          <p:cNvSpPr>
            <a:spLocks noGrp="1"/>
          </p:cNvSpPr>
          <p:nvPr>
            <p:ph type="pic" idx="2"/>
          </p:nvPr>
        </p:nvSpPr>
        <p:spPr>
          <a:xfrm>
            <a:off x="8137525" y="0"/>
            <a:ext cx="314007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Custom Layout">
  <p:cSld name="51_Custom Layou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1"/>
          <p:cNvSpPr>
            <a:spLocks noGrp="1"/>
          </p:cNvSpPr>
          <p:nvPr>
            <p:ph type="pic" idx="2"/>
          </p:nvPr>
        </p:nvSpPr>
        <p:spPr>
          <a:xfrm>
            <a:off x="7228115" y="0"/>
            <a:ext cx="6604000" cy="6858000"/>
          </a:xfrm>
          <a:prstGeom prst="trapezoid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51"/>
          <p:cNvSpPr>
            <a:spLocks noGrp="1"/>
          </p:cNvSpPr>
          <p:nvPr>
            <p:ph type="pic" idx="3"/>
          </p:nvPr>
        </p:nvSpPr>
        <p:spPr>
          <a:xfrm>
            <a:off x="6153150" y="1459119"/>
            <a:ext cx="3403600" cy="45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52"/>
          <p:cNvSpPr>
            <a:spLocks noGrp="1"/>
          </p:cNvSpPr>
          <p:nvPr>
            <p:ph type="pic" idx="3"/>
          </p:nvPr>
        </p:nvSpPr>
        <p:spPr>
          <a:xfrm>
            <a:off x="-917575" y="1757363"/>
            <a:ext cx="5559425" cy="34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Custom Layout">
  <p:cSld name="53_Custom Layou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3"/>
          <p:cNvSpPr>
            <a:spLocks noGrp="1"/>
          </p:cNvSpPr>
          <p:nvPr>
            <p:ph type="pic" idx="2"/>
          </p:nvPr>
        </p:nvSpPr>
        <p:spPr>
          <a:xfrm>
            <a:off x="5619060" y="1739106"/>
            <a:ext cx="5207828" cy="33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Custom Layout">
  <p:cSld name="54_Custom Layou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4"/>
          <p:cNvSpPr>
            <a:spLocks noGrp="1"/>
          </p:cNvSpPr>
          <p:nvPr>
            <p:ph type="pic" idx="2"/>
          </p:nvPr>
        </p:nvSpPr>
        <p:spPr>
          <a:xfrm>
            <a:off x="661988" y="1471613"/>
            <a:ext cx="4956175" cy="278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">
  <p:cSld name="Title &amp; Subtitle cop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>
            <a:spLocks noGrp="1"/>
          </p:cNvSpPr>
          <p:nvPr>
            <p:ph type="pic" idx="2"/>
          </p:nvPr>
        </p:nvSpPr>
        <p:spPr>
          <a:xfrm>
            <a:off x="7298611" y="10004119"/>
            <a:ext cx="3079830" cy="185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57"/>
          <p:cNvSpPr>
            <a:spLocks noGrp="1"/>
          </p:cNvSpPr>
          <p:nvPr>
            <p:ph type="pic" idx="3"/>
          </p:nvPr>
        </p:nvSpPr>
        <p:spPr>
          <a:xfrm>
            <a:off x="8611156" y="7370453"/>
            <a:ext cx="1329515" cy="263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57"/>
          <p:cNvSpPr>
            <a:spLocks noGrp="1"/>
          </p:cNvSpPr>
          <p:nvPr>
            <p:ph type="pic" idx="4"/>
          </p:nvPr>
        </p:nvSpPr>
        <p:spPr>
          <a:xfrm>
            <a:off x="5349781" y="8292849"/>
            <a:ext cx="3572548" cy="171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57"/>
          <p:cNvSpPr>
            <a:spLocks noGrp="1"/>
          </p:cNvSpPr>
          <p:nvPr>
            <p:ph type="pic" idx="5"/>
          </p:nvPr>
        </p:nvSpPr>
        <p:spPr>
          <a:xfrm>
            <a:off x="4387962" y="10620462"/>
            <a:ext cx="3572548" cy="171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57"/>
          <p:cNvSpPr>
            <a:spLocks noGrp="1"/>
          </p:cNvSpPr>
          <p:nvPr>
            <p:ph type="pic" idx="6"/>
          </p:nvPr>
        </p:nvSpPr>
        <p:spPr>
          <a:xfrm>
            <a:off x="10283437" y="7811918"/>
            <a:ext cx="2521792" cy="236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57"/>
          <p:cNvSpPr>
            <a:spLocks noGrp="1"/>
          </p:cNvSpPr>
          <p:nvPr>
            <p:ph type="pic" idx="7"/>
          </p:nvPr>
        </p:nvSpPr>
        <p:spPr>
          <a:xfrm>
            <a:off x="10675162" y="10480410"/>
            <a:ext cx="3097606" cy="290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57"/>
          <p:cNvSpPr>
            <a:spLocks noGrp="1"/>
          </p:cNvSpPr>
          <p:nvPr>
            <p:ph type="pic" idx="8"/>
          </p:nvPr>
        </p:nvSpPr>
        <p:spPr>
          <a:xfrm>
            <a:off x="8165692" y="6858000"/>
            <a:ext cx="5302701" cy="408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57"/>
          <p:cNvSpPr>
            <a:spLocks noGrp="1"/>
          </p:cNvSpPr>
          <p:nvPr>
            <p:ph type="pic" idx="9"/>
          </p:nvPr>
        </p:nvSpPr>
        <p:spPr>
          <a:xfrm>
            <a:off x="4024329" y="8771530"/>
            <a:ext cx="3900621" cy="362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8"/>
          <p:cNvSpPr>
            <a:spLocks noGrp="1"/>
          </p:cNvSpPr>
          <p:nvPr>
            <p:ph type="pic" idx="2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3_Custom Layout">
  <p:cSld name="63_Custom Layou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4_Custom Layout">
  <p:cSld name="64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5_Custom Layout">
  <p:cSld name="65_Custom Layou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>
            <a:spLocks noGrp="1"/>
          </p:cNvSpPr>
          <p:nvPr>
            <p:ph type="pic" idx="2"/>
          </p:nvPr>
        </p:nvSpPr>
        <p:spPr>
          <a:xfrm>
            <a:off x="0" y="2133600"/>
            <a:ext cx="121920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6_Custom Layout">
  <p:cSld name="66_Custom Layou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2"/>
          <p:cNvSpPr>
            <a:spLocks noGrp="1"/>
          </p:cNvSpPr>
          <p:nvPr>
            <p:ph type="pic" idx="2"/>
          </p:nvPr>
        </p:nvSpPr>
        <p:spPr>
          <a:xfrm>
            <a:off x="609600" y="692943"/>
            <a:ext cx="6392334" cy="54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7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4"/>
          <p:cNvSpPr>
            <a:spLocks noGrp="1"/>
          </p:cNvSpPr>
          <p:nvPr>
            <p:ph type="pic" idx="2"/>
          </p:nvPr>
        </p:nvSpPr>
        <p:spPr>
          <a:xfrm>
            <a:off x="0" y="0"/>
            <a:ext cx="6864350" cy="686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6"/>
          <p:cNvSpPr>
            <a:spLocks noGrp="1"/>
          </p:cNvSpPr>
          <p:nvPr>
            <p:ph type="pic" idx="2"/>
          </p:nvPr>
        </p:nvSpPr>
        <p:spPr>
          <a:xfrm>
            <a:off x="477078" y="516835"/>
            <a:ext cx="4532244" cy="58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7"/>
          <p:cNvSpPr>
            <a:spLocks noGrp="1"/>
          </p:cNvSpPr>
          <p:nvPr>
            <p:ph type="pic" idx="2"/>
          </p:nvPr>
        </p:nvSpPr>
        <p:spPr>
          <a:xfrm>
            <a:off x="0" y="0"/>
            <a:ext cx="3432175" cy="34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7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432175" cy="34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77"/>
          <p:cNvSpPr>
            <a:spLocks noGrp="1"/>
          </p:cNvSpPr>
          <p:nvPr>
            <p:ph type="pic" idx="4"/>
          </p:nvPr>
        </p:nvSpPr>
        <p:spPr>
          <a:xfrm>
            <a:off x="3445565" y="0"/>
            <a:ext cx="3432175" cy="34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77"/>
          <p:cNvSpPr>
            <a:spLocks noGrp="1"/>
          </p:cNvSpPr>
          <p:nvPr>
            <p:ph type="pic" idx="5"/>
          </p:nvPr>
        </p:nvSpPr>
        <p:spPr>
          <a:xfrm>
            <a:off x="3445565" y="3429000"/>
            <a:ext cx="3432175" cy="34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9"/>
          <p:cNvSpPr>
            <a:spLocks noGrp="1"/>
          </p:cNvSpPr>
          <p:nvPr>
            <p:ph type="pic" idx="2"/>
          </p:nvPr>
        </p:nvSpPr>
        <p:spPr>
          <a:xfrm>
            <a:off x="1697038" y="1576388"/>
            <a:ext cx="2357437" cy="418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0"/>
          <p:cNvSpPr>
            <a:spLocks noGrp="1"/>
          </p:cNvSpPr>
          <p:nvPr>
            <p:ph type="pic" idx="2"/>
          </p:nvPr>
        </p:nvSpPr>
        <p:spPr>
          <a:xfrm>
            <a:off x="6969625" y="2089600"/>
            <a:ext cx="1895475" cy="286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80"/>
          <p:cNvSpPr>
            <a:spLocks noGrp="1"/>
          </p:cNvSpPr>
          <p:nvPr>
            <p:ph type="pic" idx="3"/>
          </p:nvPr>
        </p:nvSpPr>
        <p:spPr>
          <a:xfrm>
            <a:off x="9248046" y="2089600"/>
            <a:ext cx="1895475" cy="286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80"/>
          <p:cNvSpPr>
            <a:spLocks noGrp="1"/>
          </p:cNvSpPr>
          <p:nvPr>
            <p:ph type="pic" idx="4"/>
          </p:nvPr>
        </p:nvSpPr>
        <p:spPr>
          <a:xfrm>
            <a:off x="8123238" y="1736725"/>
            <a:ext cx="1895475" cy="332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>
            <a:spLocks noGrp="1"/>
          </p:cNvSpPr>
          <p:nvPr>
            <p:ph type="pic" idx="2"/>
          </p:nvPr>
        </p:nvSpPr>
        <p:spPr>
          <a:xfrm>
            <a:off x="3410403" y="3874030"/>
            <a:ext cx="3092450" cy="209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9" Type="http://schemas.openxmlformats.org/officeDocument/2006/relationships/slideLayout" Target="../slideLayouts/slideLayout39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42" Type="http://schemas.openxmlformats.org/officeDocument/2006/relationships/slideLayout" Target="../slideLayouts/slideLayout42.xml" /><Relationship Id="rId47" Type="http://schemas.openxmlformats.org/officeDocument/2006/relationships/slideLayout" Target="../slideLayouts/slideLayout47.xml" /><Relationship Id="rId50" Type="http://schemas.openxmlformats.org/officeDocument/2006/relationships/slideLayout" Target="../slideLayouts/slideLayout50.xml" /><Relationship Id="rId55" Type="http://schemas.openxmlformats.org/officeDocument/2006/relationships/slideLayout" Target="../slideLayouts/slideLayout55.xml" /><Relationship Id="rId63" Type="http://schemas.openxmlformats.org/officeDocument/2006/relationships/slideLayout" Target="../slideLayouts/slideLayout63.xml" /><Relationship Id="rId68" Type="http://schemas.openxmlformats.org/officeDocument/2006/relationships/slideLayout" Target="../slideLayouts/slideLayout68.xml" /><Relationship Id="rId76" Type="http://schemas.openxmlformats.org/officeDocument/2006/relationships/slideLayout" Target="../slideLayouts/slideLayout76.xml" /><Relationship Id="rId7" Type="http://schemas.openxmlformats.org/officeDocument/2006/relationships/slideLayout" Target="../slideLayouts/slideLayout7.xml" /><Relationship Id="rId71" Type="http://schemas.openxmlformats.org/officeDocument/2006/relationships/slideLayout" Target="../slideLayouts/slideLayout7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9" Type="http://schemas.openxmlformats.org/officeDocument/2006/relationships/slideLayout" Target="../slideLayouts/slideLayout29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slideLayout" Target="../slideLayouts/slideLayout37.xml" /><Relationship Id="rId40" Type="http://schemas.openxmlformats.org/officeDocument/2006/relationships/slideLayout" Target="../slideLayouts/slideLayout40.xml" /><Relationship Id="rId45" Type="http://schemas.openxmlformats.org/officeDocument/2006/relationships/slideLayout" Target="../slideLayouts/slideLayout45.xml" /><Relationship Id="rId53" Type="http://schemas.openxmlformats.org/officeDocument/2006/relationships/slideLayout" Target="../slideLayouts/slideLayout53.xml" /><Relationship Id="rId58" Type="http://schemas.openxmlformats.org/officeDocument/2006/relationships/slideLayout" Target="../slideLayouts/slideLayout58.xml" /><Relationship Id="rId66" Type="http://schemas.openxmlformats.org/officeDocument/2006/relationships/slideLayout" Target="../slideLayouts/slideLayout66.xml" /><Relationship Id="rId74" Type="http://schemas.openxmlformats.org/officeDocument/2006/relationships/slideLayout" Target="../slideLayouts/slideLayout74.xml" /><Relationship Id="rId79" Type="http://schemas.openxmlformats.org/officeDocument/2006/relationships/slideLayout" Target="../slideLayouts/slideLayout79.xml" /><Relationship Id="rId5" Type="http://schemas.openxmlformats.org/officeDocument/2006/relationships/slideLayout" Target="../slideLayouts/slideLayout5.xml" /><Relationship Id="rId61" Type="http://schemas.openxmlformats.org/officeDocument/2006/relationships/slideLayout" Target="../slideLayouts/slideLayout6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4" Type="http://schemas.openxmlformats.org/officeDocument/2006/relationships/slideLayout" Target="../slideLayouts/slideLayout44.xml" /><Relationship Id="rId52" Type="http://schemas.openxmlformats.org/officeDocument/2006/relationships/slideLayout" Target="../slideLayouts/slideLayout52.xml" /><Relationship Id="rId60" Type="http://schemas.openxmlformats.org/officeDocument/2006/relationships/slideLayout" Target="../slideLayouts/slideLayout60.xml" /><Relationship Id="rId65" Type="http://schemas.openxmlformats.org/officeDocument/2006/relationships/slideLayout" Target="../slideLayouts/slideLayout65.xml" /><Relationship Id="rId73" Type="http://schemas.openxmlformats.org/officeDocument/2006/relationships/slideLayout" Target="../slideLayouts/slideLayout73.xml" /><Relationship Id="rId78" Type="http://schemas.openxmlformats.org/officeDocument/2006/relationships/slideLayout" Target="../slideLayouts/slideLayout78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Relationship Id="rId43" Type="http://schemas.openxmlformats.org/officeDocument/2006/relationships/slideLayout" Target="../slideLayouts/slideLayout43.xml" /><Relationship Id="rId48" Type="http://schemas.openxmlformats.org/officeDocument/2006/relationships/slideLayout" Target="../slideLayouts/slideLayout48.xml" /><Relationship Id="rId56" Type="http://schemas.openxmlformats.org/officeDocument/2006/relationships/slideLayout" Target="../slideLayouts/slideLayout56.xml" /><Relationship Id="rId64" Type="http://schemas.openxmlformats.org/officeDocument/2006/relationships/slideLayout" Target="../slideLayouts/slideLayout64.xml" /><Relationship Id="rId69" Type="http://schemas.openxmlformats.org/officeDocument/2006/relationships/slideLayout" Target="../slideLayouts/slideLayout69.xml" /><Relationship Id="rId77" Type="http://schemas.openxmlformats.org/officeDocument/2006/relationships/slideLayout" Target="../slideLayouts/slideLayout77.xml" /><Relationship Id="rId8" Type="http://schemas.openxmlformats.org/officeDocument/2006/relationships/slideLayout" Target="../slideLayouts/slideLayout8.xml" /><Relationship Id="rId51" Type="http://schemas.openxmlformats.org/officeDocument/2006/relationships/slideLayout" Target="../slideLayouts/slideLayout51.xml" /><Relationship Id="rId72" Type="http://schemas.openxmlformats.org/officeDocument/2006/relationships/slideLayout" Target="../slideLayouts/slideLayout72.xml" /><Relationship Id="rId80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slideLayout" Target="../slideLayouts/slideLayout38.xml" /><Relationship Id="rId46" Type="http://schemas.openxmlformats.org/officeDocument/2006/relationships/slideLayout" Target="../slideLayouts/slideLayout46.xml" /><Relationship Id="rId59" Type="http://schemas.openxmlformats.org/officeDocument/2006/relationships/slideLayout" Target="../slideLayouts/slideLayout59.xml" /><Relationship Id="rId67" Type="http://schemas.openxmlformats.org/officeDocument/2006/relationships/slideLayout" Target="../slideLayouts/slideLayout67.xml" /><Relationship Id="rId20" Type="http://schemas.openxmlformats.org/officeDocument/2006/relationships/slideLayout" Target="../slideLayouts/slideLayout20.xml" /><Relationship Id="rId41" Type="http://schemas.openxmlformats.org/officeDocument/2006/relationships/slideLayout" Target="../slideLayouts/slideLayout41.xml" /><Relationship Id="rId54" Type="http://schemas.openxmlformats.org/officeDocument/2006/relationships/slideLayout" Target="../slideLayouts/slideLayout54.xml" /><Relationship Id="rId62" Type="http://schemas.openxmlformats.org/officeDocument/2006/relationships/slideLayout" Target="../slideLayouts/slideLayout62.xml" /><Relationship Id="rId70" Type="http://schemas.openxmlformats.org/officeDocument/2006/relationships/slideLayout" Target="../slideLayouts/slideLayout70.xml" /><Relationship Id="rId75" Type="http://schemas.openxmlformats.org/officeDocument/2006/relationships/slideLayout" Target="../slideLayouts/slideLayout75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49" Type="http://schemas.openxmlformats.org/officeDocument/2006/relationships/slideLayout" Target="../slideLayouts/slideLayout49.xml" /><Relationship Id="rId57" Type="http://schemas.openxmlformats.org/officeDocument/2006/relationships/slideLayout" Target="../slideLayouts/slideLayout5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0.xml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0.xml" /><Relationship Id="rId4" Type="http://schemas.openxmlformats.org/officeDocument/2006/relationships/image" Target="../media/image26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0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0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0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0.xml" /><Relationship Id="rId4" Type="http://schemas.openxmlformats.org/officeDocument/2006/relationships/image" Target="../media/image3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9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9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7" Type="http://schemas.openxmlformats.org/officeDocument/2006/relationships/image" Target="../media/image37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9.xml" /><Relationship Id="rId6" Type="http://schemas.openxmlformats.org/officeDocument/2006/relationships/image" Target="../media/image36.pn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9.xml" /><Relationship Id="rId4" Type="http://schemas.openxmlformats.org/officeDocument/2006/relationships/image" Target="../media/image43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7" Type="http://schemas.openxmlformats.org/officeDocument/2006/relationships/image" Target="../media/image9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0.xml" /><Relationship Id="rId6" Type="http://schemas.openxmlformats.org/officeDocument/2006/relationships/image" Target="../media/image8.jpg" /><Relationship Id="rId5" Type="http://schemas.openxmlformats.org/officeDocument/2006/relationships/image" Target="../media/image7.png" /><Relationship Id="rId4" Type="http://schemas.openxmlformats.org/officeDocument/2006/relationships/image" Target="../media/image6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9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81"/>
          <p:cNvPicPr preferRelativeResize="0"/>
          <p:nvPr/>
        </p:nvPicPr>
        <p:blipFill rotWithShape="1">
          <a:blip r:embed="rId3">
            <a:alphaModFix/>
          </a:blip>
          <a:srcRect t="5440" b="7656"/>
          <a:stretch/>
        </p:blipFill>
        <p:spPr>
          <a:xfrm>
            <a:off x="0" y="0"/>
            <a:ext cx="12192000" cy="70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1"/>
          <p:cNvSpPr/>
          <p:nvPr/>
        </p:nvSpPr>
        <p:spPr>
          <a:xfrm>
            <a:off x="0" y="0"/>
            <a:ext cx="12192000" cy="7063500"/>
          </a:xfrm>
          <a:prstGeom prst="rect">
            <a:avLst/>
          </a:prstGeom>
          <a:solidFill>
            <a:srgbClr val="0C0C0C">
              <a:alpha val="5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1"/>
          <p:cNvSpPr txBox="1"/>
          <p:nvPr/>
        </p:nvSpPr>
        <p:spPr>
          <a:xfrm>
            <a:off x="1846500" y="4389400"/>
            <a:ext cx="84990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BETTER FOOD TODAY. </a:t>
            </a:r>
            <a:endParaRPr sz="3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BETTER WORLD FOR TOMORROW.</a:t>
            </a:r>
            <a:endParaRPr sz="3000" b="1"/>
          </a:p>
        </p:txBody>
      </p:sp>
      <p:pic>
        <p:nvPicPr>
          <p:cNvPr id="244" name="Google Shape;2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202" y="1828025"/>
            <a:ext cx="3437600" cy="24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1"/>
          <p:cNvSpPr txBox="1"/>
          <p:nvPr/>
        </p:nvSpPr>
        <p:spPr>
          <a:xfrm>
            <a:off x="7231200" y="379425"/>
            <a:ext cx="4236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FBD01"/>
                </a:solidFill>
                <a:latin typeface="Caveat"/>
                <a:ea typeface="Caveat"/>
                <a:cs typeface="Caveat"/>
                <a:sym typeface="Caveat"/>
              </a:rPr>
              <a:t>Healthy </a:t>
            </a:r>
            <a:r>
              <a:rPr lang="en-US" sz="30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planet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6" name="Google Shape;246;p81"/>
          <p:cNvSpPr txBox="1"/>
          <p:nvPr/>
        </p:nvSpPr>
        <p:spPr>
          <a:xfrm>
            <a:off x="7143475" y="1262450"/>
            <a:ext cx="4236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FBD01"/>
                </a:solidFill>
                <a:latin typeface="Caveat"/>
                <a:ea typeface="Caveat"/>
                <a:cs typeface="Caveat"/>
                <a:sym typeface="Caveat"/>
              </a:rPr>
              <a:t>Thriving  </a:t>
            </a:r>
            <a:r>
              <a:rPr lang="en-US" sz="30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people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7" name="Google Shape;247;p81"/>
          <p:cNvSpPr txBox="1"/>
          <p:nvPr/>
        </p:nvSpPr>
        <p:spPr>
          <a:xfrm>
            <a:off x="6614550" y="2086175"/>
            <a:ext cx="46704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7FBD01"/>
                </a:solidFill>
                <a:latin typeface="Caveat"/>
                <a:ea typeface="Caveat"/>
                <a:cs typeface="Caveat"/>
                <a:sym typeface="Caveat"/>
              </a:rPr>
              <a:t>Nourishing  </a:t>
            </a:r>
            <a:r>
              <a:rPr lang="en-US" sz="3000" b="1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well-being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8" name="Google Shape;24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6401" y="2719400"/>
            <a:ext cx="1648558" cy="86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0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RECOGNIZE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DELICIOUS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FOOD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8" name="Google Shape;348;p90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9" name="Google Shape;349;p90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0" name="Google Shape;350;p90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51" name="Google Shape;351;p90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90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90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90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Capture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meal</a:t>
            </a:r>
            <a:endParaRPr sz="2400" b="1"/>
          </a:p>
        </p:txBody>
      </p:sp>
      <p:sp>
        <p:nvSpPr>
          <p:cNvPr id="355" name="Google Shape;355;p90"/>
          <p:cNvSpPr txBox="1"/>
          <p:nvPr/>
        </p:nvSpPr>
        <p:spPr>
          <a:xfrm>
            <a:off x="4866175" y="30462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Seeds analyses </a:t>
            </a: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f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 you</a:t>
            </a:r>
            <a:endParaRPr sz="2400" b="1"/>
          </a:p>
        </p:txBody>
      </p:sp>
      <p:sp>
        <p:nvSpPr>
          <p:cNvPr id="356" name="Google Shape;356;p90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 most appropriate recipe</a:t>
            </a:r>
            <a:endParaRPr sz="2400" b="1"/>
          </a:p>
        </p:txBody>
      </p:sp>
      <p:pic>
        <p:nvPicPr>
          <p:cNvPr id="357" name="Google Shape;3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050" y="0"/>
            <a:ext cx="344804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5950" y="1391950"/>
            <a:ext cx="359651" cy="35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725" y="3965275"/>
            <a:ext cx="1071350" cy="10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CHECK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MY  RECIPE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65" name="Google Shape;365;p91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67" name="Google Shape;367;p91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91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91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91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ingredients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371" name="Google Shape;371;p91"/>
          <p:cNvSpPr txBox="1"/>
          <p:nvPr/>
        </p:nvSpPr>
        <p:spPr>
          <a:xfrm>
            <a:off x="4751900" y="31153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 </a:t>
            </a: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guidance to </a:t>
            </a:r>
            <a:endParaRPr sz="24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realise your meal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372" name="Google Shape;372;p91"/>
          <p:cNvSpPr txBox="1"/>
          <p:nvPr/>
        </p:nvSpPr>
        <p:spPr>
          <a:xfrm>
            <a:off x="4751900" y="528212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Share </a:t>
            </a: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meal and collect fidelity seeds</a:t>
            </a:r>
            <a:endParaRPr sz="2400" b="1"/>
          </a:p>
        </p:txBody>
      </p:sp>
      <p:pic>
        <p:nvPicPr>
          <p:cNvPr id="373" name="Google Shape;3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8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925" y="3387000"/>
            <a:ext cx="469800" cy="4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CHOOSE</a:t>
            </a: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A RECIPE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80" name="Google Shape;380;p92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92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p92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83" name="Google Shape;383;p92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92"/>
          <p:cNvSpPr/>
          <p:nvPr/>
        </p:nvSpPr>
        <p:spPr>
          <a:xfrm>
            <a:off x="4267600" y="2929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92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 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favorite recipe</a:t>
            </a:r>
            <a:endParaRPr sz="2400" b="1"/>
          </a:p>
        </p:txBody>
      </p:sp>
      <p:sp>
        <p:nvSpPr>
          <p:cNvPr id="386" name="Google Shape;386;p92"/>
          <p:cNvSpPr txBox="1"/>
          <p:nvPr/>
        </p:nvSpPr>
        <p:spPr>
          <a:xfrm>
            <a:off x="4866175" y="27414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Meet your perfect soulmate</a:t>
            </a:r>
            <a:endParaRPr sz="24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Foodpairing with blockchain technology</a:t>
            </a:r>
            <a:endParaRPr sz="24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92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92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Leftovers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in your fridge ?</a:t>
            </a:r>
            <a:endParaRPr sz="24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050" y="38725"/>
            <a:ext cx="3390276" cy="67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3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COLLECT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MY  RECIPES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5" name="Google Shape;395;p93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6" name="Google Shape;396;p93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93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98" name="Google Shape;398;p93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93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93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93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wishlist</a:t>
            </a:r>
            <a:endParaRPr sz="2400" b="1"/>
          </a:p>
        </p:txBody>
      </p:sp>
      <p:sp>
        <p:nvSpPr>
          <p:cNvPr id="402" name="Google Shape;402;p93"/>
          <p:cNvSpPr txBox="1"/>
          <p:nvPr/>
        </p:nvSpPr>
        <p:spPr>
          <a:xfrm>
            <a:off x="4866175" y="30462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ebook recipes</a:t>
            </a:r>
            <a:endParaRPr sz="2400" b="1"/>
          </a:p>
        </p:txBody>
      </p:sp>
      <p:sp>
        <p:nvSpPr>
          <p:cNvPr id="403" name="Google Shape;403;p93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Prepare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shopping list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375" y="152400"/>
            <a:ext cx="3305596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4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SHARE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MY DINNER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10" name="Google Shape;410;p94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1" name="Google Shape;411;p94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2" name="Google Shape;412;p94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13" name="Google Shape;413;p94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4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94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94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Build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online community</a:t>
            </a:r>
            <a:endParaRPr sz="2400" b="1"/>
          </a:p>
        </p:txBody>
      </p:sp>
      <p:sp>
        <p:nvSpPr>
          <p:cNvPr id="417" name="Google Shape;417;p94"/>
          <p:cNvSpPr txBox="1"/>
          <p:nvPr/>
        </p:nvSpPr>
        <p:spPr>
          <a:xfrm>
            <a:off x="4675675" y="3075013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Follow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other Seeds lovers </a:t>
            </a:r>
            <a:endParaRPr sz="2400" b="1"/>
          </a:p>
        </p:txBody>
      </p:sp>
      <p:sp>
        <p:nvSpPr>
          <p:cNvPr id="418" name="Google Shape;418;p94"/>
          <p:cNvSpPr txBox="1"/>
          <p:nvPr/>
        </p:nvSpPr>
        <p:spPr>
          <a:xfrm>
            <a:off x="4751900" y="53157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inspiration</a:t>
            </a:r>
            <a:endParaRPr sz="2400" b="1"/>
          </a:p>
        </p:txBody>
      </p:sp>
      <p:pic>
        <p:nvPicPr>
          <p:cNvPr id="419" name="Google Shape;4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200" y="0"/>
            <a:ext cx="3429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5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PREPARE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YOUR DINNER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C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25" name="Google Shape;425;p95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6" name="Google Shape;426;p95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7" name="Google Shape;427;p95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28" name="Google Shape;428;p95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95"/>
          <p:cNvSpPr/>
          <p:nvPr/>
        </p:nvSpPr>
        <p:spPr>
          <a:xfrm>
            <a:off x="4267600" y="32346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95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5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Find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your shopping list</a:t>
            </a:r>
            <a:endParaRPr sz="2400" b="1"/>
          </a:p>
        </p:txBody>
      </p:sp>
      <p:sp>
        <p:nvSpPr>
          <p:cNvPr id="432" name="Google Shape;432;p95"/>
          <p:cNvSpPr txBox="1"/>
          <p:nvPr/>
        </p:nvSpPr>
        <p:spPr>
          <a:xfrm>
            <a:off x="4866175" y="30462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Click 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ingredients </a:t>
            </a:r>
            <a:endParaRPr sz="2400" b="1"/>
          </a:p>
        </p:txBody>
      </p:sp>
      <p:sp>
        <p:nvSpPr>
          <p:cNvPr id="433" name="Google Shape;433;p95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Buy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Amazon or online supermarkets</a:t>
            </a:r>
            <a:endParaRPr sz="2400" b="1"/>
          </a:p>
        </p:txBody>
      </p:sp>
      <p:pic>
        <p:nvPicPr>
          <p:cNvPr id="434" name="Google Shape;43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050" y="0"/>
            <a:ext cx="34005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5975" y="998075"/>
            <a:ext cx="193199" cy="1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6"/>
          <p:cNvSpPr/>
          <p:nvPr/>
        </p:nvSpPr>
        <p:spPr>
          <a:xfrm>
            <a:off x="4374925" y="-177350"/>
            <a:ext cx="7817100" cy="7086000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96"/>
          <p:cNvSpPr txBox="1"/>
          <p:nvPr/>
        </p:nvSpPr>
        <p:spPr>
          <a:xfrm>
            <a:off x="577850" y="672325"/>
            <a:ext cx="34818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WHICH </a:t>
            </a:r>
            <a:endParaRPr sz="3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TECHNOLOGY?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we’ll do it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with convolutional neural networks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96"/>
          <p:cNvSpPr txBox="1"/>
          <p:nvPr/>
        </p:nvSpPr>
        <p:spPr>
          <a:xfrm>
            <a:off x="5148500" y="102607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 as many food dishes photographies as possible </a:t>
            </a:r>
            <a:endParaRPr sz="1600" b="1"/>
          </a:p>
        </p:txBody>
      </p:sp>
      <p:sp>
        <p:nvSpPr>
          <p:cNvPr id="443" name="Google Shape;443;p96"/>
          <p:cNvSpPr txBox="1"/>
          <p:nvPr/>
        </p:nvSpPr>
        <p:spPr>
          <a:xfrm>
            <a:off x="5151375" y="207482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 recipes associate to dishes</a:t>
            </a:r>
            <a:endParaRPr sz="1600" b="1"/>
          </a:p>
        </p:txBody>
      </p:sp>
      <p:sp>
        <p:nvSpPr>
          <p:cNvPr id="444" name="Google Shape;444;p96"/>
          <p:cNvSpPr txBox="1"/>
          <p:nvPr/>
        </p:nvSpPr>
        <p:spPr>
          <a:xfrm>
            <a:off x="5151375" y="312357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distortion and perspective manipulation</a:t>
            </a:r>
            <a:endParaRPr sz="1600" b="1"/>
          </a:p>
        </p:txBody>
      </p:sp>
      <p:sp>
        <p:nvSpPr>
          <p:cNvPr id="445" name="Google Shape;445;p96"/>
          <p:cNvSpPr txBox="1"/>
          <p:nvPr/>
        </p:nvSpPr>
        <p:spPr>
          <a:xfrm>
            <a:off x="5151375" y="417232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Algorithm to calculate the correlation of images</a:t>
            </a:r>
            <a:endParaRPr sz="1600" b="1"/>
          </a:p>
        </p:txBody>
      </p:sp>
      <p:cxnSp>
        <p:nvCxnSpPr>
          <p:cNvPr id="446" name="Google Shape;446;p96"/>
          <p:cNvCxnSpPr/>
          <p:nvPr/>
        </p:nvCxnSpPr>
        <p:spPr>
          <a:xfrm flipH="1">
            <a:off x="8370700" y="1171150"/>
            <a:ext cx="3000" cy="4265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96"/>
          <p:cNvSpPr txBox="1"/>
          <p:nvPr/>
        </p:nvSpPr>
        <p:spPr>
          <a:xfrm>
            <a:off x="5151375" y="5221075"/>
            <a:ext cx="3000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Drive the solution</a:t>
            </a:r>
            <a:endParaRPr sz="1600" b="1"/>
          </a:p>
        </p:txBody>
      </p:sp>
      <p:sp>
        <p:nvSpPr>
          <p:cNvPr id="448" name="Google Shape;448;p96"/>
          <p:cNvSpPr txBox="1"/>
          <p:nvPr/>
        </p:nvSpPr>
        <p:spPr>
          <a:xfrm>
            <a:off x="9084950" y="1791675"/>
            <a:ext cx="2291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pilot users (internal &amp; external &gt; target millenials), test it with feedback collection</a:t>
            </a:r>
            <a:endParaRPr sz="1800" b="1"/>
          </a:p>
        </p:txBody>
      </p:sp>
      <p:sp>
        <p:nvSpPr>
          <p:cNvPr id="449" name="Google Shape;449;p96"/>
          <p:cNvSpPr txBox="1"/>
          <p:nvPr/>
        </p:nvSpPr>
        <p:spPr>
          <a:xfrm>
            <a:off x="9084950" y="3983125"/>
            <a:ext cx="2527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Correct &gt; continuous improvements</a:t>
            </a:r>
            <a:endParaRPr sz="1800" b="1"/>
          </a:p>
        </p:txBody>
      </p:sp>
      <p:cxnSp>
        <p:nvCxnSpPr>
          <p:cNvPr id="450" name="Google Shape;450;p96"/>
          <p:cNvCxnSpPr/>
          <p:nvPr/>
        </p:nvCxnSpPr>
        <p:spPr>
          <a:xfrm>
            <a:off x="10109650" y="3505200"/>
            <a:ext cx="0" cy="453300"/>
          </a:xfrm>
          <a:prstGeom prst="straightConnector1">
            <a:avLst/>
          </a:prstGeom>
          <a:noFill/>
          <a:ln w="28575" cap="flat" cmpd="sng">
            <a:solidFill>
              <a:srgbClr val="7FBD0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Google Shape;45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3505200"/>
            <a:ext cx="3143000" cy="3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6"/>
          <p:cNvSpPr txBox="1"/>
          <p:nvPr/>
        </p:nvSpPr>
        <p:spPr>
          <a:xfrm>
            <a:off x="6783475" y="202525"/>
            <a:ext cx="4468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Recognition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7"/>
          <p:cNvSpPr/>
          <p:nvPr/>
        </p:nvSpPr>
        <p:spPr>
          <a:xfrm>
            <a:off x="4374925" y="-177350"/>
            <a:ext cx="7817100" cy="7086000"/>
          </a:xfrm>
          <a:prstGeom prst="rect">
            <a:avLst/>
          </a:prstGeom>
          <a:solidFill>
            <a:srgbClr val="26262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7"/>
          <p:cNvSpPr txBox="1"/>
          <p:nvPr/>
        </p:nvSpPr>
        <p:spPr>
          <a:xfrm>
            <a:off x="577850" y="672325"/>
            <a:ext cx="34818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WHICH </a:t>
            </a:r>
            <a:endParaRPr sz="3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TECHNOLOGY?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we’ll do it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with convolutional neural networks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97"/>
          <p:cNvSpPr txBox="1"/>
          <p:nvPr/>
        </p:nvSpPr>
        <p:spPr>
          <a:xfrm>
            <a:off x="5148500" y="102607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Collect as many sentence formulations as possible </a:t>
            </a:r>
            <a:endParaRPr sz="1600" b="1"/>
          </a:p>
        </p:txBody>
      </p:sp>
      <p:sp>
        <p:nvSpPr>
          <p:cNvPr id="460" name="Google Shape;460;p97"/>
          <p:cNvSpPr txBox="1"/>
          <p:nvPr/>
        </p:nvSpPr>
        <p:spPr>
          <a:xfrm>
            <a:off x="5151375" y="207482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Transcribe manually 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(Speech to text)</a:t>
            </a:r>
            <a:endParaRPr sz="1600" b="1"/>
          </a:p>
        </p:txBody>
      </p:sp>
      <p:sp>
        <p:nvSpPr>
          <p:cNvPr id="461" name="Google Shape;461;p97"/>
          <p:cNvSpPr txBox="1"/>
          <p:nvPr/>
        </p:nvSpPr>
        <p:spPr>
          <a:xfrm>
            <a:off x="5151375" y="312357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a tree of dialogues with intentions / entities</a:t>
            </a:r>
            <a:endParaRPr sz="1600" b="1"/>
          </a:p>
        </p:txBody>
      </p:sp>
      <p:sp>
        <p:nvSpPr>
          <p:cNvPr id="462" name="Google Shape;462;p97"/>
          <p:cNvSpPr txBox="1"/>
          <p:nvPr/>
        </p:nvSpPr>
        <p:spPr>
          <a:xfrm>
            <a:off x="5151375" y="4172325"/>
            <a:ext cx="3000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Transcribe the text into voice </a:t>
            </a: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(Text to speech)</a:t>
            </a:r>
            <a:endParaRPr sz="1600" b="1"/>
          </a:p>
        </p:txBody>
      </p:sp>
      <p:cxnSp>
        <p:nvCxnSpPr>
          <p:cNvPr id="463" name="Google Shape;463;p97"/>
          <p:cNvCxnSpPr/>
          <p:nvPr/>
        </p:nvCxnSpPr>
        <p:spPr>
          <a:xfrm flipH="1">
            <a:off x="8370700" y="1171150"/>
            <a:ext cx="3000" cy="4265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97"/>
          <p:cNvSpPr txBox="1"/>
          <p:nvPr/>
        </p:nvSpPr>
        <p:spPr>
          <a:xfrm>
            <a:off x="5151375" y="5221075"/>
            <a:ext cx="3000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Drive the solution</a:t>
            </a:r>
            <a:endParaRPr sz="1600" b="1"/>
          </a:p>
        </p:txBody>
      </p:sp>
      <p:sp>
        <p:nvSpPr>
          <p:cNvPr id="465" name="Google Shape;465;p97"/>
          <p:cNvSpPr txBox="1"/>
          <p:nvPr/>
        </p:nvSpPr>
        <p:spPr>
          <a:xfrm>
            <a:off x="9084950" y="1791675"/>
            <a:ext cx="2291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pilot users (internal &amp; external &gt; target millenials), test it with feedback collection</a:t>
            </a:r>
            <a:endParaRPr sz="1800" b="1"/>
          </a:p>
        </p:txBody>
      </p:sp>
      <p:sp>
        <p:nvSpPr>
          <p:cNvPr id="466" name="Google Shape;466;p97"/>
          <p:cNvSpPr txBox="1"/>
          <p:nvPr/>
        </p:nvSpPr>
        <p:spPr>
          <a:xfrm>
            <a:off x="9084950" y="3983125"/>
            <a:ext cx="2527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Correct &gt; continuous improvements</a:t>
            </a:r>
            <a:endParaRPr sz="1800" b="1"/>
          </a:p>
        </p:txBody>
      </p:sp>
      <p:cxnSp>
        <p:nvCxnSpPr>
          <p:cNvPr id="467" name="Google Shape;467;p97"/>
          <p:cNvCxnSpPr/>
          <p:nvPr/>
        </p:nvCxnSpPr>
        <p:spPr>
          <a:xfrm>
            <a:off x="10109650" y="3505200"/>
            <a:ext cx="0" cy="453300"/>
          </a:xfrm>
          <a:prstGeom prst="straightConnector1">
            <a:avLst/>
          </a:prstGeom>
          <a:noFill/>
          <a:ln w="28575" cap="flat" cmpd="sng">
            <a:solidFill>
              <a:srgbClr val="7FBD0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97"/>
          <p:cNvSpPr txBox="1"/>
          <p:nvPr/>
        </p:nvSpPr>
        <p:spPr>
          <a:xfrm>
            <a:off x="5148500" y="119575"/>
            <a:ext cx="7904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Vocal Synthesis and Voice Recognition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9" name="Google Shape;4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00" y="3983125"/>
            <a:ext cx="1930225" cy="1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8"/>
          <p:cNvSpPr/>
          <p:nvPr/>
        </p:nvSpPr>
        <p:spPr>
          <a:xfrm>
            <a:off x="7949675" y="1806375"/>
            <a:ext cx="1806600" cy="4057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98"/>
          <p:cNvSpPr/>
          <p:nvPr/>
        </p:nvSpPr>
        <p:spPr>
          <a:xfrm>
            <a:off x="1342213" y="1805625"/>
            <a:ext cx="1808100" cy="4059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98"/>
          <p:cNvSpPr txBox="1"/>
          <p:nvPr/>
        </p:nvSpPr>
        <p:spPr>
          <a:xfrm>
            <a:off x="534225" y="560975"/>
            <a:ext cx="5443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OUR </a:t>
            </a:r>
            <a:r>
              <a:rPr lang="en-US" sz="4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PARTNERS</a:t>
            </a:r>
            <a:endParaRPr/>
          </a:p>
        </p:txBody>
      </p:sp>
      <p:sp>
        <p:nvSpPr>
          <p:cNvPr id="477" name="Google Shape;477;p98"/>
          <p:cNvSpPr/>
          <p:nvPr/>
        </p:nvSpPr>
        <p:spPr>
          <a:xfrm>
            <a:off x="4646688" y="1806363"/>
            <a:ext cx="1806600" cy="4057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625" y="2544775"/>
            <a:ext cx="2480675" cy="24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163" y="3396738"/>
            <a:ext cx="2631150" cy="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6613" y="3249337"/>
            <a:ext cx="2415000" cy="12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2548" y="4553075"/>
            <a:ext cx="2103126" cy="1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2538" y="2197975"/>
            <a:ext cx="2318087" cy="8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9"/>
          <p:cNvSpPr/>
          <p:nvPr/>
        </p:nvSpPr>
        <p:spPr>
          <a:xfrm>
            <a:off x="9050638" y="3545113"/>
            <a:ext cx="2463900" cy="2419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99"/>
          <p:cNvSpPr txBox="1"/>
          <p:nvPr/>
        </p:nvSpPr>
        <p:spPr>
          <a:xfrm>
            <a:off x="572250" y="443675"/>
            <a:ext cx="58407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OUR</a:t>
            </a:r>
            <a:r>
              <a:rPr lang="en-US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SOCIAL NETWORKS</a:t>
            </a:r>
            <a:endParaRPr sz="3600"/>
          </a:p>
        </p:txBody>
      </p:sp>
      <p:pic>
        <p:nvPicPr>
          <p:cNvPr id="489" name="Google Shape;48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900" y="1661625"/>
            <a:ext cx="1019000" cy="10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150" y="1657100"/>
            <a:ext cx="1018999" cy="102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99"/>
          <p:cNvPicPr preferRelativeResize="0"/>
          <p:nvPr/>
        </p:nvPicPr>
        <p:blipFill rotWithShape="1">
          <a:blip r:embed="rId5">
            <a:alphaModFix/>
          </a:blip>
          <a:srcRect l="3614"/>
          <a:stretch/>
        </p:blipFill>
        <p:spPr>
          <a:xfrm>
            <a:off x="8434625" y="278175"/>
            <a:ext cx="3018499" cy="6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99"/>
          <p:cNvSpPr txBox="1"/>
          <p:nvPr/>
        </p:nvSpPr>
        <p:spPr>
          <a:xfrm>
            <a:off x="0" y="3144775"/>
            <a:ext cx="84348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Sponsored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Stories</a:t>
            </a:r>
            <a:r>
              <a:rPr lang="en-U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publications</a:t>
            </a: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062" y="3946750"/>
            <a:ext cx="2788675" cy="172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38400" y="-2038400"/>
            <a:ext cx="8153600" cy="122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2"/>
          <p:cNvSpPr txBox="1"/>
          <p:nvPr/>
        </p:nvSpPr>
        <p:spPr>
          <a:xfrm>
            <a:off x="752475" y="4576763"/>
            <a:ext cx="38799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Our </a:t>
            </a:r>
            <a:endParaRPr sz="600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 Black"/>
                <a:ea typeface="Lato Black"/>
                <a:cs typeface="Lato Black"/>
                <a:sym typeface="Lato Black"/>
              </a:rPr>
              <a:t>Challenge</a:t>
            </a:r>
            <a:endParaRPr/>
          </a:p>
        </p:txBody>
      </p:sp>
      <p:sp>
        <p:nvSpPr>
          <p:cNvPr id="255" name="Google Shape;255;p82"/>
          <p:cNvSpPr/>
          <p:nvPr/>
        </p:nvSpPr>
        <p:spPr>
          <a:xfrm>
            <a:off x="837826" y="5411425"/>
            <a:ext cx="1131600" cy="12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2"/>
          <p:cNvSpPr/>
          <p:nvPr/>
        </p:nvSpPr>
        <p:spPr>
          <a:xfrm>
            <a:off x="5320500" y="-102750"/>
            <a:ext cx="7255500" cy="7237200"/>
          </a:xfrm>
          <a:prstGeom prst="rect">
            <a:avLst/>
          </a:prstGeom>
          <a:solidFill>
            <a:srgbClr val="0C0C0C">
              <a:alpha val="5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2"/>
          <p:cNvSpPr txBox="1"/>
          <p:nvPr/>
        </p:nvSpPr>
        <p:spPr>
          <a:xfrm>
            <a:off x="5968500" y="2614775"/>
            <a:ext cx="59595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could we help people to easily cook in a healthy &amp; organic way</a:t>
            </a:r>
            <a:endParaRPr sz="3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 home a meal they ate at restaurant ?</a:t>
            </a:r>
            <a:endParaRPr sz="3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0"/>
          <p:cNvSpPr/>
          <p:nvPr/>
        </p:nvSpPr>
        <p:spPr>
          <a:xfrm>
            <a:off x="6803250" y="1806375"/>
            <a:ext cx="1806600" cy="4057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00"/>
          <p:cNvSpPr/>
          <p:nvPr/>
        </p:nvSpPr>
        <p:spPr>
          <a:xfrm>
            <a:off x="1342213" y="1805625"/>
            <a:ext cx="1808100" cy="4059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00"/>
          <p:cNvSpPr txBox="1"/>
          <p:nvPr/>
        </p:nvSpPr>
        <p:spPr>
          <a:xfrm>
            <a:off x="534225" y="560975"/>
            <a:ext cx="54435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TV </a:t>
            </a:r>
            <a:r>
              <a:rPr lang="en-US" sz="4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SHOWS</a:t>
            </a:r>
            <a:endParaRPr/>
          </a:p>
        </p:txBody>
      </p:sp>
      <p:pic>
        <p:nvPicPr>
          <p:cNvPr id="501" name="Google Shape;501;p100"/>
          <p:cNvPicPr preferRelativeResize="0"/>
          <p:nvPr/>
        </p:nvPicPr>
        <p:blipFill rotWithShape="1">
          <a:blip r:embed="rId3">
            <a:alphaModFix/>
          </a:blip>
          <a:srcRect l="3222" r="4185"/>
          <a:stretch/>
        </p:blipFill>
        <p:spPr>
          <a:xfrm>
            <a:off x="1648300" y="2683775"/>
            <a:ext cx="3449449" cy="209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751" y="2846175"/>
            <a:ext cx="2810826" cy="17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1"/>
          <p:cNvSpPr txBox="1"/>
          <p:nvPr/>
        </p:nvSpPr>
        <p:spPr>
          <a:xfrm>
            <a:off x="591300" y="664250"/>
            <a:ext cx="58407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HOW </a:t>
            </a:r>
            <a:r>
              <a:rPr lang="en-US" sz="36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HELPED</a:t>
            </a:r>
            <a:r>
              <a:rPr lang="en-US" sz="36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3600"/>
          </a:p>
        </p:txBody>
      </p:sp>
      <p:sp>
        <p:nvSpPr>
          <p:cNvPr id="508" name="Google Shape;508;p101"/>
          <p:cNvSpPr txBox="1"/>
          <p:nvPr/>
        </p:nvSpPr>
        <p:spPr>
          <a:xfrm>
            <a:off x="2590800" y="2019300"/>
            <a:ext cx="78675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Based on a true story...</a:t>
            </a:r>
            <a:endParaRPr sz="18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Julien’s girlfriend is now really impressed by his cooking skills and new healthy habits</a:t>
            </a:r>
            <a:endParaRPr sz="30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Prisca never runs out of ideas for her meals and can reproduce (and adapt) her favorite healthy dishes</a:t>
            </a:r>
            <a:endParaRPr sz="30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02"/>
          <p:cNvPicPr preferRelativeResize="0"/>
          <p:nvPr/>
        </p:nvPicPr>
        <p:blipFill rotWithShape="1">
          <a:blip r:embed="rId3">
            <a:alphaModFix/>
          </a:blip>
          <a:srcRect t="15803"/>
          <a:stretch/>
        </p:blipFill>
        <p:spPr>
          <a:xfrm>
            <a:off x="0" y="0"/>
            <a:ext cx="12416099" cy="701914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2"/>
          <p:cNvSpPr/>
          <p:nvPr/>
        </p:nvSpPr>
        <p:spPr>
          <a:xfrm>
            <a:off x="0" y="-22175"/>
            <a:ext cx="12416100" cy="7063500"/>
          </a:xfrm>
          <a:prstGeom prst="rect">
            <a:avLst/>
          </a:prstGeom>
          <a:solidFill>
            <a:srgbClr val="0C0C0C">
              <a:alpha val="5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02"/>
          <p:cNvSpPr txBox="1"/>
          <p:nvPr/>
        </p:nvSpPr>
        <p:spPr>
          <a:xfrm>
            <a:off x="-22680" y="675125"/>
            <a:ext cx="12192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THANK YOU !</a:t>
            </a:r>
            <a:r>
              <a:rPr lang="en-US" sz="3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30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3"/>
          <p:cNvSpPr/>
          <p:nvPr/>
        </p:nvSpPr>
        <p:spPr>
          <a:xfrm>
            <a:off x="5191950" y="1332238"/>
            <a:ext cx="1808100" cy="6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3"/>
          <p:cNvSpPr txBox="1"/>
          <p:nvPr/>
        </p:nvSpPr>
        <p:spPr>
          <a:xfrm>
            <a:off x="4527550" y="547688"/>
            <a:ext cx="3136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Our </a:t>
            </a: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team</a:t>
            </a:r>
            <a:endParaRPr/>
          </a:p>
        </p:txBody>
      </p:sp>
      <p:sp>
        <p:nvSpPr>
          <p:cNvPr id="264" name="Google Shape;264;p83"/>
          <p:cNvSpPr txBox="1"/>
          <p:nvPr/>
        </p:nvSpPr>
        <p:spPr>
          <a:xfrm flipH="1">
            <a:off x="3376613" y="1290638"/>
            <a:ext cx="5486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83"/>
          <p:cNvSpPr txBox="1"/>
          <p:nvPr/>
        </p:nvSpPr>
        <p:spPr>
          <a:xfrm>
            <a:off x="1393400" y="3858450"/>
            <a:ext cx="18081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JULIEN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83"/>
          <p:cNvSpPr txBox="1"/>
          <p:nvPr/>
        </p:nvSpPr>
        <p:spPr>
          <a:xfrm>
            <a:off x="4834775" y="3783750"/>
            <a:ext cx="26058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SANGAVY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83"/>
          <p:cNvSpPr txBox="1"/>
          <p:nvPr/>
        </p:nvSpPr>
        <p:spPr>
          <a:xfrm>
            <a:off x="9038150" y="3783750"/>
            <a:ext cx="18081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AUDREY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83"/>
          <p:cNvSpPr txBox="1"/>
          <p:nvPr/>
        </p:nvSpPr>
        <p:spPr>
          <a:xfrm>
            <a:off x="6651575" y="5990825"/>
            <a:ext cx="26925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ALVYN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83"/>
          <p:cNvSpPr txBox="1"/>
          <p:nvPr/>
        </p:nvSpPr>
        <p:spPr>
          <a:xfrm>
            <a:off x="3246575" y="5990825"/>
            <a:ext cx="18081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PRISCA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83"/>
          <p:cNvPicPr preferRelativeResize="0"/>
          <p:nvPr/>
        </p:nvPicPr>
        <p:blipFill rotWithShape="1">
          <a:blip r:embed="rId3">
            <a:alphaModFix/>
          </a:blip>
          <a:srcRect l="11609" t="11200" r="4080" b="26365"/>
          <a:stretch/>
        </p:blipFill>
        <p:spPr>
          <a:xfrm>
            <a:off x="8957600" y="1814550"/>
            <a:ext cx="2049600" cy="196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850" y="1791299"/>
            <a:ext cx="1969200" cy="201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2" name="Google Shape;272;p83"/>
          <p:cNvPicPr preferRelativeResize="0"/>
          <p:nvPr/>
        </p:nvPicPr>
        <p:blipFill rotWithShape="1">
          <a:blip r:embed="rId5">
            <a:alphaModFix/>
          </a:blip>
          <a:srcRect l="23047" t="37517" b="17534"/>
          <a:stretch/>
        </p:blipFill>
        <p:spPr>
          <a:xfrm>
            <a:off x="3166013" y="4021625"/>
            <a:ext cx="1969200" cy="196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83"/>
          <p:cNvPicPr preferRelativeResize="0"/>
          <p:nvPr/>
        </p:nvPicPr>
        <p:blipFill rotWithShape="1">
          <a:blip r:embed="rId6">
            <a:alphaModFix/>
          </a:blip>
          <a:srcRect l="12449" t="1948" b="41906"/>
          <a:stretch/>
        </p:blipFill>
        <p:spPr>
          <a:xfrm>
            <a:off x="5095025" y="1783588"/>
            <a:ext cx="2049600" cy="196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4" name="Google Shape;274;p83"/>
          <p:cNvPicPr preferRelativeResize="0"/>
          <p:nvPr/>
        </p:nvPicPr>
        <p:blipFill rotWithShape="1">
          <a:blip r:embed="rId7">
            <a:alphaModFix/>
          </a:blip>
          <a:srcRect b="25573"/>
          <a:stretch/>
        </p:blipFill>
        <p:spPr>
          <a:xfrm>
            <a:off x="7046413" y="4016084"/>
            <a:ext cx="1969200" cy="1980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1500" y="-2332225"/>
            <a:ext cx="15871323" cy="1058087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4"/>
          <p:cNvSpPr txBox="1"/>
          <p:nvPr/>
        </p:nvSpPr>
        <p:spPr>
          <a:xfrm>
            <a:off x="1046701" y="2844487"/>
            <a:ext cx="38487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Want to cook like 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 Black"/>
                <a:ea typeface="Lato Black"/>
                <a:cs typeface="Lato Black"/>
                <a:sym typeface="Lato Black"/>
              </a:rPr>
              <a:t>a chef?</a:t>
            </a:r>
            <a:endParaRPr sz="3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1" name="Google Shape;281;p84"/>
          <p:cNvSpPr txBox="1"/>
          <p:nvPr/>
        </p:nvSpPr>
        <p:spPr>
          <a:xfrm flipH="1">
            <a:off x="1046701" y="4238312"/>
            <a:ext cx="3698875" cy="11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84"/>
          <p:cNvSpPr txBox="1"/>
          <p:nvPr/>
        </p:nvSpPr>
        <p:spPr>
          <a:xfrm>
            <a:off x="1046701" y="4287525"/>
            <a:ext cx="18717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BD01"/>
                </a:solidFill>
                <a:latin typeface="Lato Black"/>
                <a:ea typeface="Lato Black"/>
                <a:cs typeface="Lato Black"/>
                <a:sym typeface="Lato Black"/>
              </a:rPr>
              <a:t>Concept</a:t>
            </a:r>
            <a:endParaRPr sz="1800">
              <a:solidFill>
                <a:srgbClr val="7FBD01"/>
              </a:solidFill>
            </a:endParaRPr>
          </a:p>
        </p:txBody>
      </p:sp>
      <p:sp>
        <p:nvSpPr>
          <p:cNvPr id="283" name="Google Shape;283;p84"/>
          <p:cNvSpPr txBox="1"/>
          <p:nvPr/>
        </p:nvSpPr>
        <p:spPr>
          <a:xfrm>
            <a:off x="952500" y="4529613"/>
            <a:ext cx="45339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Reproduce your favorite restaurant dish at home. Get personalised recommendations, cooking guidance and share your realisations so you never run out of healthy ideas for your meals.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84"/>
          <p:cNvPicPr preferRelativeResize="0"/>
          <p:nvPr/>
        </p:nvPicPr>
        <p:blipFill rotWithShape="1">
          <a:blip r:embed="rId4">
            <a:alphaModFix/>
          </a:blip>
          <a:srcRect b="29770"/>
          <a:stretch/>
        </p:blipFill>
        <p:spPr>
          <a:xfrm>
            <a:off x="381000" y="-250376"/>
            <a:ext cx="6445149" cy="23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34416">
            <a:off x="7875117" y="1419413"/>
            <a:ext cx="2347591" cy="42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5"/>
          <p:cNvSpPr txBox="1"/>
          <p:nvPr/>
        </p:nvSpPr>
        <p:spPr>
          <a:xfrm>
            <a:off x="572250" y="443675"/>
            <a:ext cx="5340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BUSINESS</a:t>
            </a:r>
            <a:r>
              <a:rPr lang="en-US" sz="36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MODEL</a:t>
            </a:r>
            <a:endParaRPr sz="3600"/>
          </a:p>
        </p:txBody>
      </p:sp>
      <p:pic>
        <p:nvPicPr>
          <p:cNvPr id="291" name="Google Shape;2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188" y="1649025"/>
            <a:ext cx="965700" cy="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13" y="4125775"/>
            <a:ext cx="965700" cy="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5"/>
          <p:cNvPicPr preferRelativeResize="0"/>
          <p:nvPr/>
        </p:nvPicPr>
        <p:blipFill rotWithShape="1">
          <a:blip r:embed="rId5">
            <a:alphaModFix/>
          </a:blip>
          <a:srcRect t="52444"/>
          <a:stretch/>
        </p:blipFill>
        <p:spPr>
          <a:xfrm>
            <a:off x="8709125" y="1649025"/>
            <a:ext cx="1219200" cy="5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85"/>
          <p:cNvSpPr txBox="1"/>
          <p:nvPr/>
        </p:nvSpPr>
        <p:spPr>
          <a:xfrm>
            <a:off x="4404013" y="5281275"/>
            <a:ext cx="23415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application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React Native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Available on Android &amp; iOS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85"/>
          <p:cNvSpPr txBox="1"/>
          <p:nvPr/>
        </p:nvSpPr>
        <p:spPr>
          <a:xfrm>
            <a:off x="1391938" y="2742500"/>
            <a:ext cx="20562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Actors 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Distributor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User/Customer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85"/>
          <p:cNvSpPr txBox="1"/>
          <p:nvPr/>
        </p:nvSpPr>
        <p:spPr>
          <a:xfrm>
            <a:off x="8373638" y="2430175"/>
            <a:ext cx="28491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 proposition: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Visual recognition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Voice recognition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Unique recipes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Personalized  experience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1850" y="0"/>
            <a:ext cx="1371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86"/>
          <p:cNvSpPr/>
          <p:nvPr/>
        </p:nvSpPr>
        <p:spPr>
          <a:xfrm>
            <a:off x="-431850" y="-102750"/>
            <a:ext cx="13716000" cy="7063500"/>
          </a:xfrm>
          <a:prstGeom prst="rect">
            <a:avLst/>
          </a:prstGeom>
          <a:solidFill>
            <a:srgbClr val="0C0C0C">
              <a:alpha val="5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725" y="177925"/>
            <a:ext cx="8287952" cy="65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087" y="-40075"/>
            <a:ext cx="12278174" cy="69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87"/>
          <p:cNvSpPr/>
          <p:nvPr/>
        </p:nvSpPr>
        <p:spPr>
          <a:xfrm>
            <a:off x="-112050" y="-102750"/>
            <a:ext cx="12416100" cy="7063500"/>
          </a:xfrm>
          <a:prstGeom prst="rect">
            <a:avLst/>
          </a:prstGeom>
          <a:solidFill>
            <a:srgbClr val="0C0C0C">
              <a:alpha val="5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599" y="0"/>
            <a:ext cx="867845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8"/>
          <p:cNvSpPr txBox="1"/>
          <p:nvPr/>
        </p:nvSpPr>
        <p:spPr>
          <a:xfrm>
            <a:off x="577850" y="1622425"/>
            <a:ext cx="31104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DEFINE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MY PROFILE</a:t>
            </a:r>
            <a:endParaRPr/>
          </a:p>
        </p:txBody>
      </p:sp>
      <p:sp>
        <p:nvSpPr>
          <p:cNvPr id="318" name="Google Shape;318;p88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9" name="Google Shape;319;p88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0" name="Google Shape;320;p88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21" name="Google Shape;3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4175" y="46100"/>
            <a:ext cx="3411250" cy="67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8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88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88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8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your level of cooking</a:t>
            </a:r>
            <a:endParaRPr sz="2400" b="1"/>
          </a:p>
        </p:txBody>
      </p:sp>
      <p:sp>
        <p:nvSpPr>
          <p:cNvPr id="326" name="Google Shape;326;p88"/>
          <p:cNvSpPr txBox="1"/>
          <p:nvPr/>
        </p:nvSpPr>
        <p:spPr>
          <a:xfrm>
            <a:off x="4866175" y="30462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Define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your eating habits  </a:t>
            </a:r>
            <a:endParaRPr sz="2400" b="1"/>
          </a:p>
        </p:txBody>
      </p:sp>
      <p:sp>
        <p:nvSpPr>
          <p:cNvPr id="327" name="Google Shape;327;p88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Pick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your equipments</a:t>
            </a:r>
            <a:endParaRPr sz="2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9"/>
          <p:cNvSpPr txBox="1"/>
          <p:nvPr/>
        </p:nvSpPr>
        <p:spPr>
          <a:xfrm>
            <a:off x="577850" y="1622425"/>
            <a:ext cx="33180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C000"/>
                </a:solidFill>
                <a:latin typeface="Lato Black"/>
                <a:ea typeface="Lato Black"/>
                <a:cs typeface="Lato Black"/>
                <a:sym typeface="Lato Black"/>
              </a:rPr>
              <a:t>CENTRALIZE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MY DATA</a:t>
            </a:r>
            <a:endParaRPr/>
          </a:p>
        </p:txBody>
      </p:sp>
      <p:sp>
        <p:nvSpPr>
          <p:cNvPr id="333" name="Google Shape;333;p89"/>
          <p:cNvSpPr txBox="1"/>
          <p:nvPr/>
        </p:nvSpPr>
        <p:spPr>
          <a:xfrm flipH="1">
            <a:off x="577875" y="4075113"/>
            <a:ext cx="2613000" cy="16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89"/>
          <p:cNvCxnSpPr/>
          <p:nvPr/>
        </p:nvCxnSpPr>
        <p:spPr>
          <a:xfrm>
            <a:off x="9445625" y="3429000"/>
            <a:ext cx="1589100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89"/>
          <p:cNvSpPr>
            <a:spLocks noGrp="1"/>
          </p:cNvSpPr>
          <p:nvPr>
            <p:ph type="pic" idx="2"/>
          </p:nvPr>
        </p:nvSpPr>
        <p:spPr>
          <a:xfrm>
            <a:off x="3975100" y="0"/>
            <a:ext cx="42417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336" name="Google Shape;336;p89"/>
          <p:cNvSpPr/>
          <p:nvPr/>
        </p:nvSpPr>
        <p:spPr>
          <a:xfrm>
            <a:off x="4267600" y="1155550"/>
            <a:ext cx="242700" cy="236400"/>
          </a:xfrm>
          <a:prstGeom prst="ellipse">
            <a:avLst/>
          </a:prstGeom>
          <a:solidFill>
            <a:srgbClr val="7FBD0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89"/>
          <p:cNvSpPr/>
          <p:nvPr/>
        </p:nvSpPr>
        <p:spPr>
          <a:xfrm>
            <a:off x="4267600" y="3310800"/>
            <a:ext cx="242700" cy="236400"/>
          </a:xfrm>
          <a:prstGeom prst="ellipse">
            <a:avLst/>
          </a:prstGeom>
          <a:solidFill>
            <a:srgbClr val="F9BE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89"/>
          <p:cNvSpPr/>
          <p:nvPr/>
        </p:nvSpPr>
        <p:spPr>
          <a:xfrm>
            <a:off x="4267600" y="5466050"/>
            <a:ext cx="242700" cy="236400"/>
          </a:xfrm>
          <a:prstGeom prst="ellipse">
            <a:avLst/>
          </a:prstGeom>
          <a:solidFill>
            <a:srgbClr val="4B28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89"/>
          <p:cNvSpPr txBox="1"/>
          <p:nvPr/>
        </p:nvSpPr>
        <p:spPr>
          <a:xfrm>
            <a:off x="4751900" y="948575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Suggest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unexpected meals </a:t>
            </a:r>
            <a:endParaRPr sz="2400" b="1"/>
          </a:p>
        </p:txBody>
      </p:sp>
      <p:sp>
        <p:nvSpPr>
          <p:cNvPr id="340" name="Google Shape;340;p89"/>
          <p:cNvSpPr txBox="1"/>
          <p:nvPr/>
        </p:nvSpPr>
        <p:spPr>
          <a:xfrm>
            <a:off x="4866175" y="304620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Recommend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popular meals </a:t>
            </a:r>
            <a:endParaRPr sz="2400" b="1"/>
          </a:p>
        </p:txBody>
      </p:sp>
      <p:pic>
        <p:nvPicPr>
          <p:cNvPr id="341" name="Google Shape;3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050" y="54613"/>
            <a:ext cx="3318001" cy="67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89"/>
          <p:cNvSpPr txBox="1"/>
          <p:nvPr/>
        </p:nvSpPr>
        <p:spPr>
          <a:xfrm>
            <a:off x="4842175" y="5201450"/>
            <a:ext cx="33180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 and convert</a:t>
            </a:r>
            <a:r>
              <a:rPr lang="en-US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your fidelity grains</a:t>
            </a:r>
            <a:endParaRPr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ood">
      <a:dk1>
        <a:srgbClr val="000000"/>
      </a:dk1>
      <a:lt1>
        <a:srgbClr val="F9F9F9"/>
      </a:lt1>
      <a:dk2>
        <a:srgbClr val="44546A"/>
      </a:dk2>
      <a:lt2>
        <a:srgbClr val="E7E6E6"/>
      </a:lt2>
      <a:accent1>
        <a:srgbClr val="FFC000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22</Slides>
  <Notes>22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GENGATHARAN Sangavy</cp:lastModifiedBy>
  <cp:revision>1</cp:revision>
  <dcterms:modified xsi:type="dcterms:W3CDTF">2019-10-04T21:31:04Z</dcterms:modified>
</cp:coreProperties>
</file>